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3" r:id="rId4"/>
    <p:sldMasterId id="2147483686"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1" userDrawn="1">
          <p15:clr>
            <a:srgbClr val="A4A3A4"/>
          </p15:clr>
        </p15:guide>
        <p15:guide id="2" pos="384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showGuides="1">
      <p:cViewPr varScale="1">
        <p:scale>
          <a:sx n="53" d="100"/>
          <a:sy n="53" d="100"/>
        </p:scale>
        <p:origin x="180" y="54"/>
      </p:cViewPr>
      <p:guideLst>
        <p:guide orient="horz" pos="2151"/>
        <p:guide pos="384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slide" Target="slides/slide1.xml"/><Relationship Id="rId5" Type="http://schemas.openxmlformats.org/officeDocument/2006/relationships/slideMaster" Target="slideMasters/slideMaster4.xml"/><Relationship Id="rId4" Type="http://schemas.openxmlformats.org/officeDocument/2006/relationships/slideMaster" Target="slideMasters/slideMaster3.xml"/><Relationship Id="rId3" Type="http://schemas.openxmlformats.org/officeDocument/2006/relationships/slideMaster" Target="slideMasters/slideMaster2.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wdp>
</file>

<file path=ppt/media/image14.png>
</file>

<file path=ppt/media/image15.wdp>
</file>

<file path=ppt/media/image16.png>
</file>

<file path=ppt/media/image17.png>
</file>

<file path=ppt/media/image18.wdp>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wdp>
</file>

<file path=ppt/media/image7.png>
</file>

<file path=ppt/media/image8.wdp>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4" Type="http://schemas.openxmlformats.org/officeDocument/2006/relationships/tags" Target="../tags/tag11.xml"/><Relationship Id="rId3" Type="http://schemas.openxmlformats.org/officeDocument/2006/relationships/image" Target="../media/image2.png"/><Relationship Id="rId2" Type="http://schemas.openxmlformats.org/officeDocument/2006/relationships/tags" Target="../tags/tag10.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image" Target="../media/image3.png"/><Relationship Id="rId2" Type="http://schemas.openxmlformats.org/officeDocument/2006/relationships/tags" Target="../tags/tag12.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28.xml"/><Relationship Id="rId8" Type="http://schemas.openxmlformats.org/officeDocument/2006/relationships/tags" Target="../tags/tag27.xml"/><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50.xml"/><Relationship Id="rId7" Type="http://schemas.openxmlformats.org/officeDocument/2006/relationships/tags" Target="../tags/tag49.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image" Target="../media/image4.png"/><Relationship Id="rId2" Type="http://schemas.openxmlformats.org/officeDocument/2006/relationships/tags" Target="../tags/tag45.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60.xml"/><Relationship Id="rId8" Type="http://schemas.microsoft.com/office/2007/relationships/hdphoto" Target="../media/image8.wdp"/><Relationship Id="rId7" Type="http://schemas.openxmlformats.org/officeDocument/2006/relationships/image" Target="../media/image7.png"/><Relationship Id="rId6" Type="http://schemas.openxmlformats.org/officeDocument/2006/relationships/tags" Target="../tags/tag59.xml"/><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tags" Target="../tags/tag58.xml"/><Relationship Id="rId2" Type="http://schemas.openxmlformats.org/officeDocument/2006/relationships/tags" Target="../tags/tag57.xml"/><Relationship Id="rId19" Type="http://schemas.openxmlformats.org/officeDocument/2006/relationships/tags" Target="../tags/tag67.xml"/><Relationship Id="rId18" Type="http://schemas.openxmlformats.org/officeDocument/2006/relationships/tags" Target="../tags/tag66.xml"/><Relationship Id="rId17" Type="http://schemas.openxmlformats.org/officeDocument/2006/relationships/tags" Target="../tags/tag65.xml"/><Relationship Id="rId16" Type="http://schemas.openxmlformats.org/officeDocument/2006/relationships/tags" Target="../tags/tag64.xml"/><Relationship Id="rId15" Type="http://schemas.openxmlformats.org/officeDocument/2006/relationships/tags" Target="../tags/tag63.xml"/><Relationship Id="rId14" Type="http://schemas.openxmlformats.org/officeDocument/2006/relationships/image" Target="../media/image10.png"/><Relationship Id="rId13" Type="http://schemas.openxmlformats.org/officeDocument/2006/relationships/tags" Target="../tags/tag62.xml"/><Relationship Id="rId12" Type="http://schemas.openxmlformats.org/officeDocument/2006/relationships/tags" Target="../tags/tag61.xml"/><Relationship Id="rId11" Type="http://schemas.openxmlformats.org/officeDocument/2006/relationships/image" Target="NULL" TargetMode="External"/><Relationship Id="rId10" Type="http://schemas.openxmlformats.org/officeDocument/2006/relationships/image" Target="../media/image9.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76.xml"/><Relationship Id="rId8" Type="http://schemas.microsoft.com/office/2007/relationships/hdphoto" Target="../media/image13.wdp"/><Relationship Id="rId7" Type="http://schemas.openxmlformats.org/officeDocument/2006/relationships/image" Target="../media/image12.png"/><Relationship Id="rId6" Type="http://schemas.openxmlformats.org/officeDocument/2006/relationships/tags" Target="../tags/tag75.xml"/><Relationship Id="rId5" Type="http://schemas.openxmlformats.org/officeDocument/2006/relationships/image" Target="NULL" TargetMode="External"/><Relationship Id="rId4" Type="http://schemas.openxmlformats.org/officeDocument/2006/relationships/image" Target="../media/image11.png"/><Relationship Id="rId3" Type="http://schemas.openxmlformats.org/officeDocument/2006/relationships/tags" Target="../tags/tag74.xml"/><Relationship Id="rId2" Type="http://schemas.openxmlformats.org/officeDocument/2006/relationships/tags" Target="../tags/tag73.xml"/><Relationship Id="rId12" Type="http://schemas.openxmlformats.org/officeDocument/2006/relationships/tags" Target="../tags/tag79.xml"/><Relationship Id="rId11" Type="http://schemas.openxmlformats.org/officeDocument/2006/relationships/tags" Target="../tags/tag78.xml"/><Relationship Id="rId10" Type="http://schemas.openxmlformats.org/officeDocument/2006/relationships/tags" Target="../tags/tag77.xml"/><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83.xml"/><Relationship Id="rId8" Type="http://schemas.openxmlformats.org/officeDocument/2006/relationships/image" Target="NULL" TargetMode="External"/><Relationship Id="rId7" Type="http://schemas.openxmlformats.org/officeDocument/2006/relationships/image" Target="../media/image16.png"/><Relationship Id="rId6" Type="http://schemas.openxmlformats.org/officeDocument/2006/relationships/tags" Target="../tags/tag82.xml"/><Relationship Id="rId5" Type="http://schemas.microsoft.com/office/2007/relationships/hdphoto" Target="../media/image15.wdp"/><Relationship Id="rId4" Type="http://schemas.openxmlformats.org/officeDocument/2006/relationships/image" Target="../media/image14.png"/><Relationship Id="rId3" Type="http://schemas.openxmlformats.org/officeDocument/2006/relationships/tags" Target="../tags/tag81.xml"/><Relationship Id="rId2" Type="http://schemas.openxmlformats.org/officeDocument/2006/relationships/tags" Target="../tags/tag80.xml"/><Relationship Id="rId16" Type="http://schemas.openxmlformats.org/officeDocument/2006/relationships/tags" Target="../tags/tag88.xml"/><Relationship Id="rId15" Type="http://schemas.openxmlformats.org/officeDocument/2006/relationships/tags" Target="../tags/tag87.xml"/><Relationship Id="rId14" Type="http://schemas.openxmlformats.org/officeDocument/2006/relationships/tags" Target="../tags/tag86.xml"/><Relationship Id="rId13" Type="http://schemas.openxmlformats.org/officeDocument/2006/relationships/tags" Target="../tags/tag85.xml"/><Relationship Id="rId12" Type="http://schemas.microsoft.com/office/2007/relationships/hdphoto" Target="../media/image18.wdp"/><Relationship Id="rId11" Type="http://schemas.openxmlformats.org/officeDocument/2006/relationships/image" Target="../media/image17.png"/><Relationship Id="rId10" Type="http://schemas.openxmlformats.org/officeDocument/2006/relationships/tags" Target="../tags/tag84.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102.xml"/><Relationship Id="rId8" Type="http://schemas.openxmlformats.org/officeDocument/2006/relationships/tags" Target="../tags/tag101.xml"/><Relationship Id="rId7" Type="http://schemas.openxmlformats.org/officeDocument/2006/relationships/tags" Target="../tags/tag100.xml"/><Relationship Id="rId6" Type="http://schemas.openxmlformats.org/officeDocument/2006/relationships/tags" Target="../tags/tag99.xml"/><Relationship Id="rId5" Type="http://schemas.openxmlformats.org/officeDocument/2006/relationships/tags" Target="../tags/tag98.xml"/><Relationship Id="rId4" Type="http://schemas.openxmlformats.org/officeDocument/2006/relationships/tags" Target="../tags/tag97.xml"/><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5" Type="http://schemas.openxmlformats.org/officeDocument/2006/relationships/tags" Target="../tags/tag106.xml"/><Relationship Id="rId4" Type="http://schemas.openxmlformats.org/officeDocument/2006/relationships/tags" Target="../tags/tag105.xml"/><Relationship Id="rId3" Type="http://schemas.openxmlformats.org/officeDocument/2006/relationships/tags" Target="../tags/tag104.xml"/><Relationship Id="rId2" Type="http://schemas.openxmlformats.org/officeDocument/2006/relationships/tags" Target="../tags/tag103.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8" Type="http://schemas.openxmlformats.org/officeDocument/2006/relationships/tags" Target="../tags/tag112.xml"/><Relationship Id="rId7" Type="http://schemas.openxmlformats.org/officeDocument/2006/relationships/tags" Target="../tags/tag111.xml"/><Relationship Id="rId6" Type="http://schemas.openxmlformats.org/officeDocument/2006/relationships/tags" Target="../tags/tag110.xml"/><Relationship Id="rId5" Type="http://schemas.openxmlformats.org/officeDocument/2006/relationships/tags" Target="../tags/tag109.xml"/><Relationship Id="rId4" Type="http://schemas.openxmlformats.org/officeDocument/2006/relationships/image" Target="../media/image19.png"/><Relationship Id="rId3" Type="http://schemas.openxmlformats.org/officeDocument/2006/relationships/tags" Target="../tags/tag108.xml"/><Relationship Id="rId2" Type="http://schemas.openxmlformats.org/officeDocument/2006/relationships/tags" Target="../tags/tag107.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9" Type="http://schemas.openxmlformats.org/officeDocument/2006/relationships/tags" Target="../tags/tag119.xml"/><Relationship Id="rId8" Type="http://schemas.openxmlformats.org/officeDocument/2006/relationships/tags" Target="../tags/tag118.xml"/><Relationship Id="rId7" Type="http://schemas.openxmlformats.org/officeDocument/2006/relationships/tags" Target="../tags/tag117.xml"/><Relationship Id="rId6" Type="http://schemas.openxmlformats.org/officeDocument/2006/relationships/tags" Target="../tags/tag116.xml"/><Relationship Id="rId5" Type="http://schemas.openxmlformats.org/officeDocument/2006/relationships/tags" Target="../tags/tag115.xml"/><Relationship Id="rId4" Type="http://schemas.openxmlformats.org/officeDocument/2006/relationships/image" Target="../media/image19.png"/><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6" Type="http://schemas.openxmlformats.org/officeDocument/2006/relationships/tags" Target="../tags/tag124.xml"/><Relationship Id="rId5" Type="http://schemas.openxmlformats.org/officeDocument/2006/relationships/tags" Target="../tags/tag123.xml"/><Relationship Id="rId4" Type="http://schemas.openxmlformats.org/officeDocument/2006/relationships/tags" Target="../tags/tag122.xml"/><Relationship Id="rId3" Type="http://schemas.openxmlformats.org/officeDocument/2006/relationships/tags" Target="../tags/tag121.xml"/><Relationship Id="rId2" Type="http://schemas.openxmlformats.org/officeDocument/2006/relationships/tags" Target="../tags/tag120.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9" Type="http://schemas.openxmlformats.org/officeDocument/2006/relationships/tags" Target="../tags/tag128.xml"/><Relationship Id="rId8" Type="http://schemas.openxmlformats.org/officeDocument/2006/relationships/image" Target="NULL" TargetMode="External"/><Relationship Id="rId7" Type="http://schemas.openxmlformats.org/officeDocument/2006/relationships/image" Target="../media/image20.png"/><Relationship Id="rId6" Type="http://schemas.openxmlformats.org/officeDocument/2006/relationships/tags" Target="../tags/tag127.xml"/><Relationship Id="rId5" Type="http://schemas.microsoft.com/office/2007/relationships/hdphoto" Target="../media/image8.wdp"/><Relationship Id="rId4" Type="http://schemas.openxmlformats.org/officeDocument/2006/relationships/image" Target="../media/image7.png"/><Relationship Id="rId3" Type="http://schemas.openxmlformats.org/officeDocument/2006/relationships/tags" Target="../tags/tag126.xml"/><Relationship Id="rId2" Type="http://schemas.openxmlformats.org/officeDocument/2006/relationships/tags" Target="../tags/tag125.xml"/><Relationship Id="rId18" Type="http://schemas.openxmlformats.org/officeDocument/2006/relationships/tags" Target="../tags/tag134.xml"/><Relationship Id="rId17" Type="http://schemas.openxmlformats.org/officeDocument/2006/relationships/tags" Target="../tags/tag133.xml"/><Relationship Id="rId16" Type="http://schemas.openxmlformats.org/officeDocument/2006/relationships/tags" Target="../tags/tag132.xml"/><Relationship Id="rId15" Type="http://schemas.openxmlformats.org/officeDocument/2006/relationships/image" Target="../media/image10.png"/><Relationship Id="rId14" Type="http://schemas.openxmlformats.org/officeDocument/2006/relationships/tags" Target="../tags/tag131.xml"/><Relationship Id="rId13" Type="http://schemas.microsoft.com/office/2007/relationships/hdphoto" Target="../media/image6.wdp"/><Relationship Id="rId12" Type="http://schemas.openxmlformats.org/officeDocument/2006/relationships/image" Target="../media/image5.png"/><Relationship Id="rId11" Type="http://schemas.openxmlformats.org/officeDocument/2006/relationships/tags" Target="../tags/tag130.xml"/><Relationship Id="rId10" Type="http://schemas.openxmlformats.org/officeDocument/2006/relationships/tags" Target="../tags/tag129.xml"/><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9" Type="http://schemas.openxmlformats.org/officeDocument/2006/relationships/tags" Target="../tags/tag149.xml"/><Relationship Id="rId8" Type="http://schemas.openxmlformats.org/officeDocument/2006/relationships/tags" Target="../tags/tag148.xml"/><Relationship Id="rId7" Type="http://schemas.openxmlformats.org/officeDocument/2006/relationships/tags" Target="../tags/tag147.xml"/><Relationship Id="rId6" Type="http://schemas.openxmlformats.org/officeDocument/2006/relationships/tags" Target="../tags/tag146.xml"/><Relationship Id="rId5" Type="http://schemas.openxmlformats.org/officeDocument/2006/relationships/image" Target="NULL" TargetMode="External"/><Relationship Id="rId4" Type="http://schemas.openxmlformats.org/officeDocument/2006/relationships/image" Target="../media/image22.png"/><Relationship Id="rId3" Type="http://schemas.openxmlformats.org/officeDocument/2006/relationships/tags" Target="../tags/tag145.xml"/><Relationship Id="rId2" Type="http://schemas.openxmlformats.org/officeDocument/2006/relationships/tags" Target="../tags/tag144.xml"/><Relationship Id="rId11" Type="http://schemas.openxmlformats.org/officeDocument/2006/relationships/tags" Target="../tags/tag151.xml"/><Relationship Id="rId10" Type="http://schemas.openxmlformats.org/officeDocument/2006/relationships/tags" Target="../tags/tag150.xm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6" Type="http://schemas.openxmlformats.org/officeDocument/2006/relationships/tags" Target="../tags/tag156.xml"/><Relationship Id="rId5" Type="http://schemas.openxmlformats.org/officeDocument/2006/relationships/tags" Target="../tags/tag155.xml"/><Relationship Id="rId4" Type="http://schemas.openxmlformats.org/officeDocument/2006/relationships/tags" Target="../tags/tag154.xml"/><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9" Type="http://schemas.openxmlformats.org/officeDocument/2006/relationships/tags" Target="../tags/tag161.xml"/><Relationship Id="rId8" Type="http://schemas.openxmlformats.org/officeDocument/2006/relationships/tags" Target="../tags/tag160.xml"/><Relationship Id="rId7" Type="http://schemas.openxmlformats.org/officeDocument/2006/relationships/image" Target="../media/image24.png"/><Relationship Id="rId6" Type="http://schemas.openxmlformats.org/officeDocument/2006/relationships/tags" Target="../tags/tag159.xml"/><Relationship Id="rId5" Type="http://schemas.openxmlformats.org/officeDocument/2006/relationships/image" Target="NULL" TargetMode="External"/><Relationship Id="rId4" Type="http://schemas.openxmlformats.org/officeDocument/2006/relationships/image" Target="../media/image23.png"/><Relationship Id="rId3" Type="http://schemas.openxmlformats.org/officeDocument/2006/relationships/tags" Target="../tags/tag158.xml"/><Relationship Id="rId2" Type="http://schemas.openxmlformats.org/officeDocument/2006/relationships/tags" Target="../tags/tag157.xml"/><Relationship Id="rId11" Type="http://schemas.openxmlformats.org/officeDocument/2006/relationships/tags" Target="../tags/tag163.xml"/><Relationship Id="rId10" Type="http://schemas.openxmlformats.org/officeDocument/2006/relationships/tags" Target="../tags/tag162.xm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9" Type="http://schemas.openxmlformats.org/officeDocument/2006/relationships/tags" Target="../tags/tag169.xml"/><Relationship Id="rId8" Type="http://schemas.openxmlformats.org/officeDocument/2006/relationships/tags" Target="../tags/tag168.xml"/><Relationship Id="rId7" Type="http://schemas.openxmlformats.org/officeDocument/2006/relationships/tags" Target="../tags/tag167.xml"/><Relationship Id="rId6" Type="http://schemas.openxmlformats.org/officeDocument/2006/relationships/tags" Target="../tags/tag166.xml"/><Relationship Id="rId5" Type="http://schemas.openxmlformats.org/officeDocument/2006/relationships/image" Target="NULL" TargetMode="External"/><Relationship Id="rId4" Type="http://schemas.openxmlformats.org/officeDocument/2006/relationships/image" Target="../media/image25.png"/><Relationship Id="rId3" Type="http://schemas.openxmlformats.org/officeDocument/2006/relationships/tags" Target="../tags/tag165.xml"/><Relationship Id="rId2" Type="http://schemas.openxmlformats.org/officeDocument/2006/relationships/tags" Target="../tags/tag164.xml"/><Relationship Id="rId10" Type="http://schemas.openxmlformats.org/officeDocument/2006/relationships/tags" Target="../tags/tag170.xm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7" Type="http://schemas.openxmlformats.org/officeDocument/2006/relationships/tags" Target="../tags/tag176.xml"/><Relationship Id="rId6" Type="http://schemas.openxmlformats.org/officeDocument/2006/relationships/tags" Target="../tags/tag175.xml"/><Relationship Id="rId5" Type="http://schemas.openxmlformats.org/officeDocument/2006/relationships/tags" Target="../tags/tag174.xml"/><Relationship Id="rId4" Type="http://schemas.openxmlformats.org/officeDocument/2006/relationships/tags" Target="../tags/tag173.xml"/><Relationship Id="rId3" Type="http://schemas.openxmlformats.org/officeDocument/2006/relationships/tags" Target="../tags/tag172.xml"/><Relationship Id="rId2" Type="http://schemas.openxmlformats.org/officeDocument/2006/relationships/tags" Target="../tags/tag171.xm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9" Type="http://schemas.openxmlformats.org/officeDocument/2006/relationships/tags" Target="../tags/tag184.xml"/><Relationship Id="rId8" Type="http://schemas.openxmlformats.org/officeDocument/2006/relationships/tags" Target="../tags/tag183.xml"/><Relationship Id="rId7" Type="http://schemas.openxmlformats.org/officeDocument/2006/relationships/tags" Target="../tags/tag182.xml"/><Relationship Id="rId6" Type="http://schemas.openxmlformats.org/officeDocument/2006/relationships/tags" Target="../tags/tag181.xml"/><Relationship Id="rId5" Type="http://schemas.openxmlformats.org/officeDocument/2006/relationships/tags" Target="../tags/tag180.xml"/><Relationship Id="rId4" Type="http://schemas.openxmlformats.org/officeDocument/2006/relationships/tags" Target="../tags/tag179.xml"/><Relationship Id="rId3" Type="http://schemas.openxmlformats.org/officeDocument/2006/relationships/tags" Target="../tags/tag178.xml"/><Relationship Id="rId2" Type="http://schemas.openxmlformats.org/officeDocument/2006/relationships/tags" Target="../tags/tag177.xm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5" Type="http://schemas.openxmlformats.org/officeDocument/2006/relationships/tags" Target="../tags/tag188.xml"/><Relationship Id="rId4" Type="http://schemas.openxmlformats.org/officeDocument/2006/relationships/tags" Target="../tags/tag187.xml"/><Relationship Id="rId3" Type="http://schemas.openxmlformats.org/officeDocument/2006/relationships/tags" Target="../tags/tag186.xml"/><Relationship Id="rId2" Type="http://schemas.openxmlformats.org/officeDocument/2006/relationships/tags" Target="../tags/tag185.xm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4" Type="http://schemas.openxmlformats.org/officeDocument/2006/relationships/tags" Target="../tags/tag191.xml"/><Relationship Id="rId3" Type="http://schemas.openxmlformats.org/officeDocument/2006/relationships/tags" Target="../tags/tag190.xml"/><Relationship Id="rId2" Type="http://schemas.openxmlformats.org/officeDocument/2006/relationships/tags" Target="../tags/tag189.xm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5" Type="http://schemas.openxmlformats.org/officeDocument/2006/relationships/tags" Target="../tags/tag195.xml"/><Relationship Id="rId4" Type="http://schemas.openxmlformats.org/officeDocument/2006/relationships/tags" Target="../tags/tag194.xml"/><Relationship Id="rId3" Type="http://schemas.openxmlformats.org/officeDocument/2006/relationships/tags" Target="../tags/tag193.xml"/><Relationship Id="rId2" Type="http://schemas.openxmlformats.org/officeDocument/2006/relationships/tags" Target="../tags/tag192.xm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6" Type="http://schemas.openxmlformats.org/officeDocument/2006/relationships/tags" Target="../tags/tag200.xml"/><Relationship Id="rId5" Type="http://schemas.openxmlformats.org/officeDocument/2006/relationships/tags" Target="../tags/tag199.xml"/><Relationship Id="rId4" Type="http://schemas.openxmlformats.org/officeDocument/2006/relationships/tags" Target="../tags/tag198.xml"/><Relationship Id="rId3" Type="http://schemas.openxmlformats.org/officeDocument/2006/relationships/tags" Target="../tags/tag197.xml"/><Relationship Id="rId2" Type="http://schemas.openxmlformats.org/officeDocument/2006/relationships/tags" Target="../tags/tag196.xml"/><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9" Type="http://schemas.openxmlformats.org/officeDocument/2006/relationships/tags" Target="../tags/tag206.xml"/><Relationship Id="rId8" Type="http://schemas.openxmlformats.org/officeDocument/2006/relationships/tags" Target="../tags/tag205.xml"/><Relationship Id="rId7" Type="http://schemas.openxmlformats.org/officeDocument/2006/relationships/tags" Target="../tags/tag204.xml"/><Relationship Id="rId6" Type="http://schemas.openxmlformats.org/officeDocument/2006/relationships/tags" Target="../tags/tag203.xml"/><Relationship Id="rId5" Type="http://schemas.openxmlformats.org/officeDocument/2006/relationships/image" Target="NULL" TargetMode="External"/><Relationship Id="rId4" Type="http://schemas.openxmlformats.org/officeDocument/2006/relationships/image" Target="../media/image26.png"/><Relationship Id="rId3" Type="http://schemas.openxmlformats.org/officeDocument/2006/relationships/tags" Target="../tags/tag202.xml"/><Relationship Id="rId2" Type="http://schemas.openxmlformats.org/officeDocument/2006/relationships/tags" Target="../tags/tag201.xml"/><Relationship Id="rId10" Type="http://schemas.openxmlformats.org/officeDocument/2006/relationships/tags" Target="../tags/tag207.xml"/><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pic>
        <p:nvPicPr>
          <p:cNvPr id="5" name="图片 4"/>
          <p:cNvPicPr>
            <a:picLocks noChangeAspect="1"/>
          </p:cNvPicPr>
          <p:nvPr userDrawn="1">
            <p:custDataLst>
              <p:tags r:id="rId2"/>
            </p:custDataLst>
          </p:nvPr>
        </p:nvPicPr>
        <p:blipFill rotWithShape="1">
          <a:blip r:embed="rId3">
            <a:duotone>
              <a:prstClr val="black"/>
              <a:schemeClr val="accent1">
                <a:tint val="45000"/>
                <a:satMod val="400000"/>
              </a:schemeClr>
            </a:duotone>
            <a:lum bright="12000" contrast="30000"/>
          </a:blip>
          <a:srcRect t="586" r="671" b="-1"/>
          <a:stretch>
            <a:fillRect/>
          </a:stretch>
        </p:blipFill>
        <p:spPr>
          <a:xfrm>
            <a:off x="0" y="-14831"/>
            <a:ext cx="12192000" cy="6872831"/>
          </a:xfrm>
          <a:prstGeom prst="rect">
            <a:avLst/>
          </a:prstGeom>
        </p:spPr>
      </p:pic>
      <p:sp>
        <p:nvSpPr>
          <p:cNvPr id="2" name="标题 1"/>
          <p:cNvSpPr>
            <a:spLocks noGrp="1"/>
          </p:cNvSpPr>
          <p:nvPr>
            <p:ph type="ctrTitle" hasCustomPrompt="1"/>
            <p:custDataLst>
              <p:tags r:id="rId4"/>
            </p:custDataLst>
          </p:nvPr>
        </p:nvSpPr>
        <p:spPr>
          <a:xfrm>
            <a:off x="838200" y="1972310"/>
            <a:ext cx="7421880" cy="2218690"/>
          </a:xfrm>
        </p:spPr>
        <p:txBody>
          <a:bodyPr anchor="t" anchorCtr="0">
            <a:normAutofit/>
          </a:bodyPr>
          <a:lstStyle>
            <a:lvl1pPr algn="l">
              <a:lnSpc>
                <a:spcPct val="100000"/>
              </a:lnSpc>
              <a:defRPr sz="44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副标题 2"/>
          <p:cNvSpPr>
            <a:spLocks noGrp="1"/>
          </p:cNvSpPr>
          <p:nvPr>
            <p:ph type="subTitle" idx="1" hasCustomPrompt="1"/>
            <p:custDataLst>
              <p:tags r:id="rId5"/>
            </p:custDataLst>
          </p:nvPr>
        </p:nvSpPr>
        <p:spPr>
          <a:xfrm>
            <a:off x="838200" y="949960"/>
            <a:ext cx="10515600" cy="1015365"/>
          </a:xfrm>
        </p:spPr>
        <p:txBody>
          <a:bodyPr anchor="b">
            <a:normAutofit/>
          </a:bodyPr>
          <a:lstStyle>
            <a:lvl1pPr marL="0" indent="0" algn="l">
              <a:lnSpc>
                <a:spcPct val="100000"/>
              </a:lnSpc>
              <a:buNone/>
              <a:defRPr sz="2400">
                <a:solidFill>
                  <a:schemeClr val="accent1"/>
                </a:solidFill>
                <a:latin typeface="+mj-lt"/>
                <a:sym typeface="Arial" panose="020B0604020202020204" pitchFamily="34" charset="0"/>
              </a:defRPr>
            </a:lvl1pPr>
            <a:lvl2pPr marL="457200" indent="0" algn="ctr">
              <a:buNone/>
              <a:defRPr sz="2000">
                <a:latin typeface="+mj-lt"/>
              </a:defRPr>
            </a:lvl2pPr>
            <a:lvl3pPr marL="914400" indent="0" algn="ctr">
              <a:buNone/>
              <a:defRPr sz="1800">
                <a:latin typeface="+mj-lt"/>
              </a:defRPr>
            </a:lvl3pPr>
            <a:lvl4pPr marL="1371600" indent="0" algn="ctr">
              <a:buNone/>
              <a:defRPr sz="1600">
                <a:latin typeface="+mj-lt"/>
              </a:defRPr>
            </a:lvl4pPr>
            <a:lvl5pPr marL="1828800" indent="0" algn="ctr">
              <a:buNone/>
              <a:defRPr sz="1600">
                <a:latin typeface="+mj-lt"/>
              </a:defRPr>
            </a:lvl5pPr>
            <a:lvl6pPr marL="2286000" indent="0" algn="ctr">
              <a:buNone/>
              <a:defRPr sz="1600">
                <a:latin typeface="+mj-lt"/>
              </a:defRPr>
            </a:lvl6pPr>
            <a:lvl7pPr marL="2743200" indent="0" algn="ctr">
              <a:buNone/>
              <a:defRPr sz="1600">
                <a:latin typeface="+mj-lt"/>
              </a:defRPr>
            </a:lvl7pPr>
            <a:lvl8pPr marL="3200400" indent="0" algn="ctr">
              <a:buNone/>
              <a:defRPr sz="1600">
                <a:latin typeface="+mj-lt"/>
              </a:defRPr>
            </a:lvl8pPr>
            <a:lvl9pPr marL="3657600" indent="0" algn="ctr">
              <a:buNone/>
              <a:defRPr sz="1600">
                <a:latin typeface="+mj-lt"/>
              </a:defRPr>
            </a:lvl9pPr>
          </a:lstStyle>
          <a:p>
            <a:r>
              <a:rPr lang="en-US" dirty="0">
                <a:latin typeface="+mj-lt"/>
              </a:rPr>
              <a:t>Click to add subtitle</a:t>
            </a:r>
            <a:endParaRPr lang="en-US" dirty="0"/>
          </a:p>
        </p:txBody>
      </p:sp>
      <p:sp>
        <p:nvSpPr>
          <p:cNvPr id="24" name="署名占位符 10"/>
          <p:cNvSpPr>
            <a:spLocks noGrp="1"/>
          </p:cNvSpPr>
          <p:nvPr>
            <p:ph type="body" sz="quarter" idx="17" hasCustomPrompt="1"/>
            <p:custDataLst>
              <p:tags r:id="rId6"/>
            </p:custDataLst>
          </p:nvPr>
        </p:nvSpPr>
        <p:spPr>
          <a:xfrm>
            <a:off x="838200" y="4194175"/>
            <a:ext cx="2743200" cy="526415"/>
          </a:xfrm>
        </p:spPr>
        <p:txBody>
          <a:bodyPr anchor="ctr">
            <a:normAutofit/>
          </a:bodyPr>
          <a:lstStyle>
            <a:lvl1pPr marL="0" indent="0" algn="l">
              <a:lnSpc>
                <a:spcPct val="100000"/>
              </a:lnSpc>
              <a:buNone/>
              <a:defRPr sz="1800">
                <a:solidFill>
                  <a:schemeClr val="lt1">
                    <a:lumMod val="100000"/>
                  </a:schemeClr>
                </a:solidFill>
                <a:latin typeface="+mn-lt"/>
                <a:sym typeface="Arial" panose="020B0604020202020204" pitchFamily="34" charset="0"/>
              </a:defRPr>
            </a:lvl1pPr>
          </a:lstStyle>
          <a:p>
            <a:pPr lvl="0"/>
            <a:r>
              <a:rPr lang="en-US" dirty="0">
                <a:latin typeface="+mn-lt"/>
              </a:rPr>
              <a:t>Click to add text</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lstStyle>
            <a:lvl1pPr algn="l">
              <a:defRPr>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内容占位符 2"/>
          <p:cNvSpPr>
            <a:spLocks noGrp="1"/>
          </p:cNvSpPr>
          <p:nvPr>
            <p:ph idx="1" hasCustomPrompt="1"/>
            <p:custDataLst>
              <p:tags r:id="rId3"/>
            </p:custDataLst>
          </p:nvPr>
        </p:nvSpPr>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4" name="日期占位符 3"/>
          <p:cNvSpPr>
            <a:spLocks noGrp="1"/>
          </p:cNvSpPr>
          <p:nvPr>
            <p:ph type="dt" sz="half" idx="10"/>
            <p:custDataLst>
              <p:tags r:id="rId4"/>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lvl1pPr>
              <a:defRPr>
                <a:latin typeface="+mn-lt"/>
                <a:sym typeface="Arial" panose="020B0604020202020204" pitchFamily="34" charset="0"/>
              </a:defRPr>
            </a:lvl1pPr>
          </a:lstStyle>
          <a:p>
            <a:endParaRPr lang="en-US"/>
          </a:p>
        </p:txBody>
      </p:sp>
      <p:sp>
        <p:nvSpPr>
          <p:cNvPr id="6" name="灯片编号占位符 5"/>
          <p:cNvSpPr>
            <a:spLocks noGrp="1"/>
          </p:cNvSpPr>
          <p:nvPr>
            <p:ph type="sldNum" sz="quarter" idx="12"/>
            <p:custDataLst>
              <p:tags r:id="rId6"/>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pic>
        <p:nvPicPr>
          <p:cNvPr id="8" name="图片 7"/>
          <p:cNvPicPr>
            <a:picLocks noChangeAspect="1"/>
          </p:cNvPicPr>
          <p:nvPr userDrawn="1">
            <p:custDataLst>
              <p:tags r:id="rId2"/>
            </p:custDataLst>
          </p:nvPr>
        </p:nvPicPr>
        <p:blipFill>
          <a:blip r:embed="rId3">
            <a:duotone>
              <a:prstClr val="black"/>
              <a:schemeClr val="accent1">
                <a:tint val="45000"/>
                <a:satMod val="400000"/>
              </a:schemeClr>
            </a:duotone>
            <a:lum bright="6000" contrast="12000"/>
          </a:blip>
          <a:srcRect t="2579"/>
          <a:stretch>
            <a:fillRect/>
          </a:stretch>
        </p:blipFill>
        <p:spPr>
          <a:xfrm>
            <a:off x="0" y="11430"/>
            <a:ext cx="12192635" cy="6846570"/>
          </a:xfrm>
          <a:prstGeom prst="rect">
            <a:avLst/>
          </a:prstGeom>
        </p:spPr>
      </p:pic>
      <p:sp>
        <p:nvSpPr>
          <p:cNvPr id="2" name="标题 1"/>
          <p:cNvSpPr>
            <a:spLocks noGrp="1"/>
          </p:cNvSpPr>
          <p:nvPr>
            <p:ph type="title" hasCustomPrompt="1"/>
            <p:custDataLst>
              <p:tags r:id="rId4"/>
            </p:custDataLst>
          </p:nvPr>
        </p:nvSpPr>
        <p:spPr>
          <a:xfrm>
            <a:off x="621665" y="755650"/>
            <a:ext cx="3260090" cy="5563870"/>
          </a:xfrm>
        </p:spPr>
        <p:txBody>
          <a:bodyPr anchor="t">
            <a:normAutofit/>
          </a:bodyPr>
          <a:lstStyle>
            <a:lvl1pPr>
              <a:defRPr sz="44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pic>
        <p:nvPicPr>
          <p:cNvPr id="4" name="图片 3"/>
          <p:cNvPicPr>
            <a:picLocks noChangeAspect="1"/>
          </p:cNvPicPr>
          <p:nvPr userDrawn="1">
            <p:custDataLst>
              <p:tags r:id="rId2"/>
            </p:custDataLst>
          </p:nvPr>
        </p:nvPicPr>
        <p:blipFill rotWithShape="1">
          <a:blip r:embed="rId3">
            <a:duotone>
              <a:prstClr val="black"/>
              <a:schemeClr val="accent1">
                <a:tint val="45000"/>
                <a:satMod val="400000"/>
              </a:schemeClr>
            </a:duotone>
            <a:lum bright="12000" contrast="24000"/>
          </a:blip>
          <a:srcRect t="1279" r="833"/>
          <a:stretch>
            <a:fillRect/>
          </a:stretch>
        </p:blipFill>
        <p:spPr>
          <a:xfrm>
            <a:off x="1" y="0"/>
            <a:ext cx="12191999" cy="6843712"/>
          </a:xfrm>
          <a:prstGeom prst="rect">
            <a:avLst/>
          </a:prstGeom>
        </p:spPr>
      </p:pic>
      <p:sp>
        <p:nvSpPr>
          <p:cNvPr id="2" name="标题 1"/>
          <p:cNvSpPr>
            <a:spLocks noGrp="1"/>
          </p:cNvSpPr>
          <p:nvPr>
            <p:ph type="title" hasCustomPrompt="1"/>
            <p:custDataLst>
              <p:tags r:id="rId4"/>
            </p:custDataLst>
          </p:nvPr>
        </p:nvSpPr>
        <p:spPr>
          <a:xfrm>
            <a:off x="3900170" y="2228215"/>
            <a:ext cx="7291070" cy="3861435"/>
          </a:xfrm>
        </p:spPr>
        <p:txBody>
          <a:bodyPr anchor="t" anchorCtr="0">
            <a:normAutofit/>
          </a:bodyPr>
          <a:lstStyle>
            <a:lvl1pPr algn="r">
              <a:defRPr sz="40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8" name="节编号 3"/>
          <p:cNvSpPr>
            <a:spLocks noGrp="1"/>
          </p:cNvSpPr>
          <p:nvPr>
            <p:ph type="body" sz="quarter" idx="13" hasCustomPrompt="1"/>
            <p:custDataLst>
              <p:tags r:id="rId5"/>
            </p:custDataLst>
          </p:nvPr>
        </p:nvSpPr>
        <p:spPr>
          <a:xfrm>
            <a:off x="2045335" y="803275"/>
            <a:ext cx="9144000" cy="1405890"/>
          </a:xfrm>
        </p:spPr>
        <p:txBody>
          <a:bodyPr wrap="none" tIns="0" rIns="0" bIns="0" anchor="b" anchorCtr="0">
            <a:normAutofit/>
          </a:bodyPr>
          <a:lstStyle>
            <a:lvl1pPr marL="0" indent="0" algn="r">
              <a:buNone/>
              <a:defRPr sz="8800" b="1">
                <a:solidFill>
                  <a:schemeClr val="accent1"/>
                </a:solidFill>
                <a:latin typeface="+mn-lt"/>
                <a:sym typeface="Arial" panose="020B0604020202020204" pitchFamily="34" charset="0"/>
              </a:defRPr>
            </a:lvl1pPr>
          </a:lstStyle>
          <a:p>
            <a:pPr lvl="0"/>
            <a:r>
              <a:rPr lang="en-US" dirty="0">
                <a:latin typeface="+mn-lt"/>
              </a:rPr>
              <a:t>Click to add text</a:t>
            </a:r>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vert="horz" lIns="0" tIns="0" rIns="0" bIns="0" rtlCol="0" anchor="ctr">
            <a:normAutofit/>
          </a:bodyPr>
          <a:lstStyle>
            <a:lvl1pPr algn="l">
              <a:defRPr lang="en-US" dirty="0">
                <a:solidFill>
                  <a:schemeClr val="lt1">
                    <a:lumMod val="100000"/>
                  </a:schemeClr>
                </a:solidFill>
                <a:latin typeface="+mj-lt"/>
                <a:sym typeface="Arial" panose="020B0604020202020204" pitchFamily="34" charset="0"/>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3"/>
            </p:custDataLst>
          </p:nvPr>
        </p:nvSpPr>
        <p:spPr>
          <a:xfrm>
            <a:off x="695960" y="1301750"/>
            <a:ext cx="5323840" cy="4875850"/>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6172200" y="1301750"/>
            <a:ext cx="5323840" cy="4875850"/>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5" name="日期占位符 4"/>
          <p:cNvSpPr>
            <a:spLocks noGrp="1"/>
          </p:cNvSpPr>
          <p:nvPr>
            <p:ph type="dt" sz="half" idx="10"/>
            <p:custDataLst>
              <p:tags r:id="rId5"/>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6" name="页脚占位符 5"/>
          <p:cNvSpPr>
            <a:spLocks noGrp="1"/>
          </p:cNvSpPr>
          <p:nvPr>
            <p:ph type="ftr" sz="quarter" idx="11"/>
            <p:custDataLst>
              <p:tags r:id="rId6"/>
            </p:custDataLst>
          </p:nvPr>
        </p:nvSpPr>
        <p:spPr/>
        <p:txBody>
          <a:bodyPr/>
          <a:lstStyle>
            <a:lvl1pPr>
              <a:defRPr>
                <a:latin typeface="+mn-lt"/>
                <a:sym typeface="Arial" panose="020B0604020202020204" pitchFamily="34" charset="0"/>
              </a:defRPr>
            </a:lvl1pPr>
          </a:lstStyle>
          <a:p>
            <a:endParaRPr lang="en-US"/>
          </a:p>
        </p:txBody>
      </p:sp>
      <p:sp>
        <p:nvSpPr>
          <p:cNvPr id="7" name="灯片编号占位符 6"/>
          <p:cNvSpPr>
            <a:spLocks noGrp="1"/>
          </p:cNvSpPr>
          <p:nvPr>
            <p:ph type="sldNum" sz="quarter" idx="12"/>
            <p:custDataLst>
              <p:tags r:id="rId7"/>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8506" y="266702"/>
            <a:ext cx="10795086" cy="863607"/>
          </a:xfrm>
        </p:spPr>
        <p:txBody>
          <a:bodyPr vert="horz" lIns="0" tIns="0" rIns="0" bIns="0" rtlCol="0" anchor="ctr">
            <a:normAutofit/>
          </a:bodyPr>
          <a:lstStyle>
            <a:lvl1pPr algn="l">
              <a:defRPr lang="en-US" dirty="0">
                <a:solidFill>
                  <a:schemeClr val="lt1">
                    <a:lumMod val="100000"/>
                  </a:schemeClr>
                </a:solidFill>
                <a:latin typeface="+mj-lt"/>
                <a:sym typeface="Arial" panose="020B0604020202020204" pitchFamily="34" charset="0"/>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695960" y="1301750"/>
            <a:ext cx="5323840" cy="411303"/>
          </a:xfrm>
        </p:spPr>
        <p:txBody>
          <a:bodyPr anchor="b"/>
          <a:lstStyle>
            <a:lvl1pPr marL="0" indent="0">
              <a:buNone/>
              <a:defRPr sz="2400" b="1">
                <a:solidFill>
                  <a:schemeClr val="lt1">
                    <a:lumMod val="100000"/>
                  </a:schemeClr>
                </a:solidFill>
                <a:latin typeface="+mj-lt"/>
                <a:sym typeface="Arial" panose="020B0604020202020204" pitchFamily="34" charset="0"/>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4"/>
            </p:custDataLst>
          </p:nvPr>
        </p:nvSpPr>
        <p:spPr>
          <a:xfrm>
            <a:off x="695960" y="1875099"/>
            <a:ext cx="5323840" cy="4300276"/>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5"/>
            </p:custDataLst>
          </p:nvPr>
        </p:nvSpPr>
        <p:spPr>
          <a:xfrm>
            <a:off x="6172200" y="1301750"/>
            <a:ext cx="5323840" cy="411303"/>
          </a:xfrm>
        </p:spPr>
        <p:txBody>
          <a:bodyPr anchor="b"/>
          <a:lstStyle>
            <a:lvl1pPr marL="0" indent="0">
              <a:buNone/>
              <a:defRPr sz="2400" b="1">
                <a:solidFill>
                  <a:schemeClr val="lt1">
                    <a:lumMod val="100000"/>
                  </a:schemeClr>
                </a:solidFill>
                <a:latin typeface="+mj-lt"/>
                <a:sym typeface="Arial" panose="020B0604020202020204" pitchFamily="34" charset="0"/>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6"/>
            </p:custDataLst>
          </p:nvPr>
        </p:nvSpPr>
        <p:spPr>
          <a:xfrm>
            <a:off x="6172200" y="1875099"/>
            <a:ext cx="5323840" cy="4300276"/>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7" name="日期占位符 6"/>
          <p:cNvSpPr>
            <a:spLocks noGrp="1"/>
          </p:cNvSpPr>
          <p:nvPr>
            <p:ph type="dt" sz="half" idx="10"/>
            <p:custDataLst>
              <p:tags r:id="rId7"/>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lvl1pPr>
              <a:defRPr>
                <a:latin typeface="+mn-lt"/>
                <a:sym typeface="Arial" panose="020B0604020202020204" pitchFamily="34" charset="0"/>
              </a:defRPr>
            </a:lvl1pPr>
          </a:lstStyle>
          <a:p>
            <a:endParaRPr lang="en-US"/>
          </a:p>
        </p:txBody>
      </p:sp>
      <p:sp>
        <p:nvSpPr>
          <p:cNvPr id="9" name="灯片编号占位符 8"/>
          <p:cNvSpPr>
            <a:spLocks noGrp="1"/>
          </p:cNvSpPr>
          <p:nvPr>
            <p:ph type="sldNum" sz="quarter" idx="12"/>
            <p:custDataLst>
              <p:tags r:id="rId9"/>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lstStyle>
            <a:lvl1pPr algn="l">
              <a:defRPr>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日期占位符 2"/>
          <p:cNvSpPr>
            <a:spLocks noGrp="1"/>
          </p:cNvSpPr>
          <p:nvPr>
            <p:ph type="dt" sz="half" idx="10"/>
            <p:custDataLst>
              <p:tags r:id="rId3"/>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lvl1pPr>
              <a:defRPr>
                <a:latin typeface="+mn-lt"/>
                <a:sym typeface="Arial" panose="020B0604020202020204" pitchFamily="34" charset="0"/>
              </a:defRPr>
            </a:lvl1pPr>
          </a:lstStyle>
          <a:p>
            <a:endParaRPr lang="en-US"/>
          </a:p>
        </p:txBody>
      </p:sp>
      <p:sp>
        <p:nvSpPr>
          <p:cNvPr id="5" name="灯片编号占位符 4"/>
          <p:cNvSpPr>
            <a:spLocks noGrp="1"/>
          </p:cNvSpPr>
          <p:nvPr>
            <p:ph type="sldNum" sz="quarter" idx="12"/>
            <p:custDataLst>
              <p:tags r:id="rId5"/>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lvl1pPr>
              <a:defRPr>
                <a:latin typeface="+mn-lt"/>
                <a:sym typeface="Arial" panose="020B0604020202020204" pitchFamily="34" charset="0"/>
              </a:defRPr>
            </a:lvl1pPr>
          </a:lstStyle>
          <a:p>
            <a:endParaRPr lang="en-US"/>
          </a:p>
        </p:txBody>
      </p:sp>
      <p:sp>
        <p:nvSpPr>
          <p:cNvPr id="4" name="灯片编号占位符 3"/>
          <p:cNvSpPr>
            <a:spLocks noGrp="1"/>
          </p:cNvSpPr>
          <p:nvPr>
            <p:ph type="sldNum" sz="quarter" idx="12"/>
            <p:custDataLst>
              <p:tags r:id="rId4"/>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内容占位符 1"/>
          <p:cNvSpPr>
            <a:spLocks noGrp="1"/>
          </p:cNvSpPr>
          <p:nvPr>
            <p:ph idx="1" hasCustomPrompt="1"/>
            <p:custDataLst>
              <p:tags r:id="rId2"/>
            </p:custDataLst>
          </p:nvPr>
        </p:nvSpPr>
        <p:spPr>
          <a:xfrm>
            <a:off x="695960" y="360045"/>
            <a:ext cx="10801985" cy="5817870"/>
          </a:xfrm>
        </p:spPr>
        <p:txBody>
          <a:bodyPr/>
          <a:lstStyle>
            <a:lvl1pPr>
              <a:defRPr sz="1800">
                <a:solidFill>
                  <a:schemeClr val="lt1">
                    <a:lumMod val="100000"/>
                  </a:schemeClr>
                </a:solidFill>
                <a:latin typeface="+mn-lt"/>
                <a:sym typeface="Arial" panose="020B0604020202020204" pitchFamily="34" charset="0"/>
              </a:defRPr>
            </a:lvl1pPr>
            <a:lvl2pPr>
              <a:defRPr sz="1600">
                <a:solidFill>
                  <a:schemeClr val="lt1">
                    <a:lumMod val="100000"/>
                  </a:schemeClr>
                </a:solidFill>
                <a:latin typeface="+mn-lt"/>
              </a:defRPr>
            </a:lvl2pPr>
            <a:lvl3pPr>
              <a:defRPr sz="1400">
                <a:solidFill>
                  <a:schemeClr val="lt1">
                    <a:lumMod val="100000"/>
                  </a:schemeClr>
                </a:solidFill>
                <a:latin typeface="+mn-lt"/>
              </a:defRPr>
            </a:lvl3pPr>
            <a:lvl4pPr>
              <a:defRPr sz="1200">
                <a:solidFill>
                  <a:schemeClr val="lt1">
                    <a:lumMod val="100000"/>
                  </a:schemeClr>
                </a:solidFill>
                <a:latin typeface="+mn-lt"/>
              </a:defRPr>
            </a:lvl4pPr>
            <a:lvl5pPr>
              <a:defRPr sz="1200">
                <a:solidFill>
                  <a:schemeClr val="lt1">
                    <a:lumMod val="100000"/>
                  </a:schemeClr>
                </a:solidFill>
                <a:latin typeface="+mn-lt"/>
              </a:defRPr>
            </a:lvl5pPr>
          </a:lstStyle>
          <a:p>
            <a:pPr lvl="0"/>
            <a:r>
              <a:rPr lang="en-US" dirty="0">
                <a:latin typeface="+mn-lt"/>
              </a:rPr>
              <a:t>Click to add text</a:t>
            </a:r>
            <a:endParaRPr lang="en-US" dirty="0"/>
          </a:p>
        </p:txBody>
      </p:sp>
      <p:sp>
        <p:nvSpPr>
          <p:cNvPr id="4" name="日期占位符 2"/>
          <p:cNvSpPr>
            <a:spLocks noGrp="1"/>
          </p:cNvSpPr>
          <p:nvPr>
            <p:ph type="dt" sz="half" idx="10"/>
            <p:custDataLst>
              <p:tags r:id="rId3"/>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5" name="页脚占位符 3"/>
          <p:cNvSpPr>
            <a:spLocks noGrp="1"/>
          </p:cNvSpPr>
          <p:nvPr>
            <p:ph type="ftr" sz="quarter" idx="11"/>
            <p:custDataLst>
              <p:tags r:id="rId4"/>
            </p:custDataLst>
          </p:nvPr>
        </p:nvSpPr>
        <p:spPr/>
        <p:txBody>
          <a:bodyPr/>
          <a:lstStyle>
            <a:lvl1pPr>
              <a:defRPr>
                <a:latin typeface="+mn-lt"/>
                <a:sym typeface="Arial" panose="020B0604020202020204" pitchFamily="34" charset="0"/>
              </a:defRPr>
            </a:lvl1pPr>
          </a:lstStyle>
          <a:p>
            <a:endParaRPr lang="en-US"/>
          </a:p>
        </p:txBody>
      </p:sp>
      <p:sp>
        <p:nvSpPr>
          <p:cNvPr id="6" name="灯片编号占位符 4"/>
          <p:cNvSpPr>
            <a:spLocks noGrp="1"/>
          </p:cNvSpPr>
          <p:nvPr>
            <p:ph type="sldNum" sz="quarter" idx="12"/>
            <p:custDataLst>
              <p:tags r:id="rId5"/>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8506" y="266702"/>
            <a:ext cx="10795086" cy="863607"/>
          </a:xfrm>
        </p:spPr>
        <p:txBody>
          <a:bodyPr/>
          <a:lstStyle>
            <a:lvl1pPr algn="l">
              <a:defRPr>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695960" y="1301750"/>
            <a:ext cx="10798810" cy="539750"/>
          </a:xfrm>
        </p:spPr>
        <p:txBody>
          <a:bodyPr anchor="t"/>
          <a:lstStyle>
            <a:lvl1pPr marL="0" indent="0">
              <a:buNone/>
              <a:defRPr sz="2400" b="0">
                <a:solidFill>
                  <a:schemeClr val="lt1">
                    <a:lumMod val="100000"/>
                  </a:schemeClr>
                </a:solidFill>
                <a:latin typeface="+mj-lt"/>
                <a:sym typeface="Arial" panose="020B0604020202020204" pitchFamily="34" charset="0"/>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r>
              <a:rPr lang="en-US" dirty="0">
                <a:latin typeface="+mj-lt"/>
              </a:rPr>
              <a:t>Click to add text</a:t>
            </a:r>
            <a:endParaRPr lang="en-US" dirty="0"/>
          </a:p>
        </p:txBody>
      </p:sp>
      <p:sp>
        <p:nvSpPr>
          <p:cNvPr id="7" name="日期占位符 3"/>
          <p:cNvSpPr>
            <a:spLocks noGrp="1"/>
          </p:cNvSpPr>
          <p:nvPr>
            <p:ph type="dt" sz="half" idx="10"/>
            <p:custDataLst>
              <p:tags r:id="rId4"/>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8" name="页脚占位符 4"/>
          <p:cNvSpPr>
            <a:spLocks noGrp="1"/>
          </p:cNvSpPr>
          <p:nvPr>
            <p:ph type="ftr" sz="quarter" idx="11"/>
            <p:custDataLst>
              <p:tags r:id="rId5"/>
            </p:custDataLst>
          </p:nvPr>
        </p:nvSpPr>
        <p:spPr/>
        <p:txBody>
          <a:bodyPr/>
          <a:lstStyle>
            <a:lvl1pPr>
              <a:defRPr>
                <a:latin typeface="+mn-lt"/>
                <a:sym typeface="Arial" panose="020B0604020202020204" pitchFamily="34" charset="0"/>
              </a:defRPr>
            </a:lvl1pPr>
          </a:lstStyle>
          <a:p>
            <a:endParaRPr lang="en-US"/>
          </a:p>
        </p:txBody>
      </p:sp>
      <p:sp>
        <p:nvSpPr>
          <p:cNvPr id="9" name="灯片编号占位符 5"/>
          <p:cNvSpPr>
            <a:spLocks noGrp="1"/>
          </p:cNvSpPr>
          <p:nvPr>
            <p:ph type="sldNum" sz="quarter" idx="12"/>
            <p:custDataLst>
              <p:tags r:id="rId6"/>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pic>
        <p:nvPicPr>
          <p:cNvPr id="5" name="图片 4"/>
          <p:cNvPicPr>
            <a:picLocks noChangeAspect="1"/>
          </p:cNvPicPr>
          <p:nvPr userDrawn="1">
            <p:custDataLst>
              <p:tags r:id="rId2"/>
            </p:custDataLst>
          </p:nvPr>
        </p:nvPicPr>
        <p:blipFill>
          <a:blip r:embed="rId3">
            <a:duotone>
              <a:prstClr val="black"/>
              <a:schemeClr val="accent1">
                <a:tint val="45000"/>
                <a:satMod val="400000"/>
              </a:schemeClr>
            </a:duotone>
            <a:lum bright="12000" contrast="24000"/>
          </a:blip>
          <a:stretch>
            <a:fillRect/>
          </a:stretch>
        </p:blipFill>
        <p:spPr>
          <a:xfrm>
            <a:off x="0" y="0"/>
            <a:ext cx="12192000" cy="6857999"/>
          </a:xfrm>
          <a:prstGeom prst="rect">
            <a:avLst/>
          </a:prstGeom>
        </p:spPr>
      </p:pic>
      <p:sp>
        <p:nvSpPr>
          <p:cNvPr id="2" name="标题 1"/>
          <p:cNvSpPr>
            <a:spLocks noGrp="1"/>
          </p:cNvSpPr>
          <p:nvPr>
            <p:ph type="ctrTitle" hasCustomPrompt="1"/>
            <p:custDataLst>
              <p:tags r:id="rId4"/>
            </p:custDataLst>
          </p:nvPr>
        </p:nvSpPr>
        <p:spPr>
          <a:xfrm>
            <a:off x="838200" y="1216451"/>
            <a:ext cx="10515000" cy="1800000"/>
          </a:xfrm>
        </p:spPr>
        <p:txBody>
          <a:bodyPr anchor="b"/>
          <a:lstStyle>
            <a:lvl1pPr algn="ctr">
              <a:lnSpc>
                <a:spcPct val="100000"/>
              </a:lnSpc>
              <a:defRPr sz="6000">
                <a:solidFill>
                  <a:schemeClr val="lt1">
                    <a:lumMod val="100000"/>
                  </a:schemeClr>
                </a:solidFill>
                <a:latin typeface="+mj-lt"/>
                <a:sym typeface="Arial" panose="020B0604020202020204" pitchFamily="34" charset="0"/>
              </a:defRPr>
            </a:lvl1pPr>
          </a:lstStyle>
          <a:p>
            <a:r>
              <a:rPr lang="en-US" dirty="0">
                <a:latin typeface="+mj-lt"/>
              </a:rPr>
              <a:t>Click to add title</a:t>
            </a:r>
            <a:endParaRPr lang="en-US" dirty="0"/>
          </a:p>
        </p:txBody>
      </p:sp>
      <p:sp>
        <p:nvSpPr>
          <p:cNvPr id="24" name="署名占位符 10"/>
          <p:cNvSpPr>
            <a:spLocks noGrp="1"/>
          </p:cNvSpPr>
          <p:nvPr>
            <p:ph type="body" sz="quarter" idx="17" hasCustomPrompt="1"/>
            <p:custDataLst>
              <p:tags r:id="rId5"/>
            </p:custDataLst>
          </p:nvPr>
        </p:nvSpPr>
        <p:spPr>
          <a:xfrm>
            <a:off x="838165" y="3380249"/>
            <a:ext cx="10514400" cy="898647"/>
          </a:xfrm>
        </p:spPr>
        <p:txBody>
          <a:bodyPr anchor="t">
            <a:normAutofit/>
          </a:bodyPr>
          <a:lstStyle>
            <a:lvl1pPr marL="0" indent="0" algn="ctr">
              <a:lnSpc>
                <a:spcPct val="100000"/>
              </a:lnSpc>
              <a:buNone/>
              <a:defRPr sz="1800">
                <a:solidFill>
                  <a:schemeClr val="lt1">
                    <a:lumMod val="100000"/>
                  </a:schemeClr>
                </a:solidFill>
                <a:latin typeface="+mn-lt"/>
                <a:sym typeface="Arial" panose="020B0604020202020204" pitchFamily="34" charset="0"/>
              </a:defRPr>
            </a:lvl1pPr>
          </a:lstStyle>
          <a:p>
            <a:pPr lvl="0"/>
            <a:r>
              <a:rPr lang="en-US" dirty="0">
                <a:latin typeface="+mn-lt"/>
              </a:rPr>
              <a:t>Click to add text</a:t>
            </a:r>
            <a:endParaRPr lang="en-US" dirty="0"/>
          </a:p>
        </p:txBody>
      </p:sp>
      <p:sp>
        <p:nvSpPr>
          <p:cNvPr id="4" name="日期占位符 3"/>
          <p:cNvSpPr>
            <a:spLocks noGrp="1"/>
          </p:cNvSpPr>
          <p:nvPr>
            <p:ph type="dt" sz="half" idx="18"/>
            <p:custDataLst>
              <p:tags r:id="rId6"/>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6" name="页脚占位符 5"/>
          <p:cNvSpPr>
            <a:spLocks noGrp="1"/>
          </p:cNvSpPr>
          <p:nvPr>
            <p:ph type="ftr" sz="quarter" idx="19"/>
            <p:custDataLst>
              <p:tags r:id="rId7"/>
            </p:custDataLst>
          </p:nvPr>
        </p:nvSpPr>
        <p:spPr/>
        <p:txBody>
          <a:bodyPr/>
          <a:lstStyle>
            <a:lvl1pPr>
              <a:defRPr>
                <a:latin typeface="+mn-lt"/>
                <a:sym typeface="Arial" panose="020B0604020202020204" pitchFamily="34" charset="0"/>
              </a:defRPr>
            </a:lvl1pPr>
          </a:lstStyle>
          <a:p>
            <a:endParaRPr lang="en-US"/>
          </a:p>
        </p:txBody>
      </p:sp>
      <p:sp>
        <p:nvSpPr>
          <p:cNvPr id="7" name="灯片编号占位符 6"/>
          <p:cNvSpPr>
            <a:spLocks noGrp="1"/>
          </p:cNvSpPr>
          <p:nvPr>
            <p:ph type="sldNum" sz="quarter" idx="20"/>
            <p:custDataLst>
              <p:tags r:id="rId8"/>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Date Area</a:t>
            </a:r>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5F26B5-172A-4DC2-B0B7-181CFC56B87C}"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sp>
        <p:nvSpPr>
          <p:cNvPr id="4" name="矩形 3"/>
          <p:cNvSpPr/>
          <p:nvPr userDrawn="1">
            <p:custDataLst>
              <p:tags r:id="rId2"/>
            </p:custDataLst>
          </p:nvPr>
        </p:nvSpPr>
        <p:spPr>
          <a:xfrm flipH="1" flipV="1">
            <a:off x="-1270" y="0"/>
            <a:ext cx="12191365" cy="6858000"/>
          </a:xfrm>
          <a:prstGeom prst="rect">
            <a:avLst/>
          </a:prstGeom>
          <a:gradFill>
            <a:gsLst>
              <a:gs pos="0">
                <a:schemeClr val="accent1"/>
              </a:gs>
              <a:gs pos="44000">
                <a:schemeClr val="accent2">
                  <a:lumMod val="60000"/>
                  <a:lumOff val="40000"/>
                </a:schemeClr>
              </a:gs>
              <a:gs pos="81000">
                <a:schemeClr val="bg1"/>
              </a:gs>
            </a:gsLst>
            <a:lin ang="1956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pic>
        <p:nvPicPr>
          <p:cNvPr id="13" name="图片 12"/>
          <p:cNvPicPr>
            <a:picLocks noChangeAspect="1"/>
          </p:cNvPicPr>
          <p:nvPr userDrawn="1">
            <p:custDataLst>
              <p:tags r:id="rId3"/>
            </p:custDataLst>
          </p:nvPr>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brightnessContrast bright="-20000"/>
                    </a14:imgEffect>
                  </a14:imgLayer>
                </a14:imgProps>
              </a:ext>
            </a:extLst>
          </a:blip>
          <a:stretch>
            <a:fillRect/>
          </a:stretch>
        </p:blipFill>
        <p:spPr>
          <a:xfrm>
            <a:off x="9777775" y="5528120"/>
            <a:ext cx="2414225" cy="1347333"/>
          </a:xfrm>
          <a:prstGeom prst="rect">
            <a:avLst/>
          </a:prstGeom>
        </p:spPr>
      </p:pic>
      <p:pic>
        <p:nvPicPr>
          <p:cNvPr id="5" name="图片 4"/>
          <p:cNvPicPr>
            <a:picLocks noChangeAspect="1"/>
          </p:cNvPicPr>
          <p:nvPr userDrawn="1">
            <p:custDataLst>
              <p:tags r:id="rId6"/>
            </p:custDataLst>
          </p:nvPr>
        </p:nvPicPr>
        <p:blipFill>
          <a:blip r:embed="rId7">
            <a:duotone>
              <a:prstClr val="black"/>
              <a:schemeClr val="accent2">
                <a:tint val="45000"/>
                <a:satMod val="400000"/>
              </a:schemeClr>
            </a:duotone>
            <a:extLst>
              <a:ext uri="{BEBA8EAE-BF5A-486C-A8C5-ECC9F3942E4B}">
                <a14:imgProps xmlns:a14="http://schemas.microsoft.com/office/drawing/2010/main">
                  <a14:imgLayer r:embed="rId8">
                    <a14:imgEffect>
                      <a14:brightnessContrast bright="40000"/>
                    </a14:imgEffect>
                  </a14:imgLayer>
                </a14:imgProps>
              </a:ext>
            </a:extLst>
          </a:blip>
          <a:stretch>
            <a:fillRect/>
          </a:stretch>
        </p:blipFill>
        <p:spPr>
          <a:xfrm>
            <a:off x="6585267" y="0"/>
            <a:ext cx="4956478" cy="4895512"/>
          </a:xfrm>
          <a:prstGeom prst="rect">
            <a:avLst/>
          </a:prstGeom>
        </p:spPr>
      </p:pic>
      <p:pic>
        <p:nvPicPr>
          <p:cNvPr id="9" name="@png2x_01_封面"/>
          <p:cNvPicPr>
            <a:picLocks noChangeAspect="1"/>
          </p:cNvPicPr>
          <p:nvPr userDrawn="1">
            <p:custDataLst>
              <p:tags r:id="rId9"/>
            </p:custDataLst>
          </p:nvPr>
        </p:nvPicPr>
        <p:blipFill>
          <a:blip r:embed="rId10" r:link="rId11"/>
          <a:stretch>
            <a:fillRect/>
          </a:stretch>
        </p:blipFill>
        <p:spPr>
          <a:xfrm>
            <a:off x="0" y="18514"/>
            <a:ext cx="8978900" cy="6858000"/>
          </a:xfrm>
          <a:prstGeom prst="rect">
            <a:avLst/>
          </a:prstGeom>
        </p:spPr>
      </p:pic>
      <p:sp>
        <p:nvSpPr>
          <p:cNvPr id="2" name="标题 1"/>
          <p:cNvSpPr>
            <a:spLocks noGrp="1"/>
          </p:cNvSpPr>
          <p:nvPr>
            <p:ph type="ctrTitle" hasCustomPrompt="1"/>
            <p:custDataLst>
              <p:tags r:id="rId12"/>
            </p:custDataLst>
          </p:nvPr>
        </p:nvSpPr>
        <p:spPr>
          <a:xfrm>
            <a:off x="1013460" y="2205355"/>
            <a:ext cx="10515600" cy="2115185"/>
          </a:xfrm>
        </p:spPr>
        <p:txBody>
          <a:bodyPr anchor="t" anchorCtr="0">
            <a:normAutofit/>
          </a:bodyPr>
          <a:lstStyle>
            <a:lvl1pPr algn="l">
              <a:lnSpc>
                <a:spcPct val="100000"/>
              </a:lnSpc>
              <a:defRPr sz="5400">
                <a:solidFill>
                  <a:schemeClr val="tx1"/>
                </a:solidFill>
                <a:latin typeface="+mj-lt"/>
                <a:sym typeface="Arial" panose="020B0604020202020204" pitchFamily="34" charset="0"/>
              </a:defRPr>
            </a:lvl1pPr>
          </a:lstStyle>
          <a:p>
            <a:r>
              <a:rPr lang="en-US" dirty="0">
                <a:latin typeface="+mj-lt"/>
              </a:rPr>
              <a:t>Click to add title</a:t>
            </a:r>
            <a:endParaRPr lang="en-US" dirty="0">
              <a:latin typeface="+mj-lt"/>
            </a:endParaRPr>
          </a:p>
        </p:txBody>
      </p:sp>
      <p:pic>
        <p:nvPicPr>
          <p:cNvPr id="14" name="图片 13"/>
          <p:cNvPicPr>
            <a:picLocks noChangeAspect="1"/>
          </p:cNvPicPr>
          <p:nvPr userDrawn="1">
            <p:custDataLst>
              <p:tags r:id="rId13"/>
            </p:custDataLst>
          </p:nvPr>
        </p:nvPicPr>
        <p:blipFill>
          <a:blip r:embed="rId14">
            <a:duotone>
              <a:schemeClr val="accent1">
                <a:shade val="45000"/>
                <a:satMod val="135000"/>
              </a:schemeClr>
              <a:prstClr val="white"/>
            </a:duotone>
          </a:blip>
          <a:stretch>
            <a:fillRect/>
          </a:stretch>
        </p:blipFill>
        <p:spPr>
          <a:xfrm>
            <a:off x="220551" y="5785011"/>
            <a:ext cx="2560542" cy="1072989"/>
          </a:xfrm>
          <a:prstGeom prst="rect">
            <a:avLst/>
          </a:prstGeom>
        </p:spPr>
      </p:pic>
      <p:sp>
        <p:nvSpPr>
          <p:cNvPr id="3" name="副标题 2"/>
          <p:cNvSpPr>
            <a:spLocks noGrp="1"/>
          </p:cNvSpPr>
          <p:nvPr>
            <p:ph type="subTitle" idx="1" hasCustomPrompt="1"/>
            <p:custDataLst>
              <p:tags r:id="rId15"/>
            </p:custDataLst>
          </p:nvPr>
        </p:nvSpPr>
        <p:spPr>
          <a:xfrm>
            <a:off x="1019175" y="819150"/>
            <a:ext cx="10515600" cy="1371600"/>
          </a:xfrm>
        </p:spPr>
        <p:txBody>
          <a:bodyPr anchor="b">
            <a:normAutofit/>
          </a:bodyPr>
          <a:lstStyle>
            <a:lvl1pPr marL="0" indent="0" algn="just">
              <a:lnSpc>
                <a:spcPct val="100000"/>
              </a:lnSpc>
              <a:buNone/>
              <a:defRPr sz="2000">
                <a:latin typeface="+mj-lt"/>
                <a:sym typeface="Arial" panose="020B0604020202020204" pitchFamily="34" charset="0"/>
              </a:defRPr>
            </a:lvl1pPr>
            <a:lvl2pPr marL="457200" indent="0" algn="ctr">
              <a:buNone/>
              <a:defRPr sz="2000">
                <a:latin typeface="+mj-lt"/>
              </a:defRPr>
            </a:lvl2pPr>
            <a:lvl3pPr marL="914400" indent="0" algn="ctr">
              <a:buNone/>
              <a:defRPr sz="1800">
                <a:latin typeface="+mj-lt"/>
              </a:defRPr>
            </a:lvl3pPr>
            <a:lvl4pPr marL="1371600" indent="0" algn="ctr">
              <a:buNone/>
              <a:defRPr sz="1600">
                <a:latin typeface="+mj-lt"/>
              </a:defRPr>
            </a:lvl4pPr>
            <a:lvl5pPr marL="1828800" indent="0" algn="ctr">
              <a:buNone/>
              <a:defRPr sz="1600">
                <a:latin typeface="+mj-lt"/>
              </a:defRPr>
            </a:lvl5pPr>
            <a:lvl6pPr marL="2286000" indent="0" algn="ctr">
              <a:buNone/>
              <a:defRPr sz="1600">
                <a:latin typeface="+mj-lt"/>
              </a:defRPr>
            </a:lvl6pPr>
            <a:lvl7pPr marL="2743200" indent="0" algn="ctr">
              <a:buNone/>
              <a:defRPr sz="1600">
                <a:latin typeface="+mj-lt"/>
              </a:defRPr>
            </a:lvl7pPr>
            <a:lvl8pPr marL="3200400" indent="0" algn="ctr">
              <a:buNone/>
              <a:defRPr sz="1600">
                <a:latin typeface="+mj-lt"/>
              </a:defRPr>
            </a:lvl8pPr>
            <a:lvl9pPr marL="3657600" indent="0" algn="ctr">
              <a:buNone/>
              <a:defRPr sz="1600">
                <a:latin typeface="+mj-lt"/>
              </a:defRPr>
            </a:lvl9pPr>
          </a:lstStyle>
          <a:p>
            <a:r>
              <a:rPr lang="en-US" dirty="0">
                <a:latin typeface="+mj-lt"/>
              </a:rPr>
              <a:t>Click to add subtitle</a:t>
            </a:r>
            <a:endParaRPr lang="en-US" dirty="0"/>
          </a:p>
        </p:txBody>
      </p:sp>
      <p:sp>
        <p:nvSpPr>
          <p:cNvPr id="24" name="署名占位符 10"/>
          <p:cNvSpPr>
            <a:spLocks noGrp="1"/>
          </p:cNvSpPr>
          <p:nvPr>
            <p:ph type="body" sz="quarter" idx="17" hasCustomPrompt="1"/>
            <p:custDataLst>
              <p:tags r:id="rId16"/>
            </p:custDataLst>
          </p:nvPr>
        </p:nvSpPr>
        <p:spPr>
          <a:xfrm>
            <a:off x="1015681" y="4327980"/>
            <a:ext cx="10525125" cy="1745274"/>
          </a:xfrm>
        </p:spPr>
        <p:txBody>
          <a:bodyPr anchor="t">
            <a:normAutofit/>
          </a:bodyPr>
          <a:lstStyle>
            <a:lvl1pPr marL="0" indent="0" algn="just">
              <a:lnSpc>
                <a:spcPct val="100000"/>
              </a:lnSpc>
              <a:buNone/>
              <a:defRPr sz="2000">
                <a:latin typeface="+mn-lt"/>
                <a:sym typeface="Arial" panose="020B0604020202020204" pitchFamily="34" charset="0"/>
              </a:defRPr>
            </a:lvl1pPr>
          </a:lstStyle>
          <a:p>
            <a:pPr lvl="0"/>
            <a:r>
              <a:rPr lang="en-US" dirty="0">
                <a:latin typeface="+mn-lt"/>
              </a:rPr>
              <a:t>Click to add text</a:t>
            </a:r>
            <a:endParaRPr lang="en-US" dirty="0"/>
          </a:p>
        </p:txBody>
      </p:sp>
      <p:sp>
        <p:nvSpPr>
          <p:cNvPr id="22" name="日期占位符 21"/>
          <p:cNvSpPr>
            <a:spLocks noGrp="1"/>
          </p:cNvSpPr>
          <p:nvPr>
            <p:ph type="dt" sz="half" idx="18"/>
            <p:custDataLst>
              <p:tags r:id="rId17"/>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23" name="页脚占位符 22"/>
          <p:cNvSpPr>
            <a:spLocks noGrp="1"/>
          </p:cNvSpPr>
          <p:nvPr>
            <p:ph type="ftr" sz="quarter" idx="19"/>
            <p:custDataLst>
              <p:tags r:id="rId18"/>
            </p:custDataLst>
          </p:nvPr>
        </p:nvSpPr>
        <p:spPr/>
        <p:txBody>
          <a:bodyPr/>
          <a:lstStyle>
            <a:lvl1pPr>
              <a:defRPr>
                <a:latin typeface="+mn-lt"/>
                <a:sym typeface="Arial" panose="020B0604020202020204" pitchFamily="34" charset="0"/>
              </a:defRPr>
            </a:lvl1pPr>
          </a:lstStyle>
          <a:p>
            <a:endParaRPr lang="en-US"/>
          </a:p>
        </p:txBody>
      </p:sp>
      <p:sp>
        <p:nvSpPr>
          <p:cNvPr id="25" name="灯片编号占位符 24"/>
          <p:cNvSpPr>
            <a:spLocks noGrp="1"/>
          </p:cNvSpPr>
          <p:nvPr>
            <p:ph type="sldNum" sz="quarter" idx="20"/>
            <p:custDataLst>
              <p:tags r:id="rId19"/>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nchor="t" anchorCtr="0"/>
          <a:lstStyle>
            <a:lvl1pPr algn="l">
              <a:defRPr>
                <a:latin typeface="+mj-lt"/>
                <a:sym typeface="Arial" panose="020B0604020202020204" pitchFamily="34" charset="0"/>
              </a:defRPr>
            </a:lvl1pPr>
          </a:lstStyle>
          <a:p>
            <a:r>
              <a:rPr lang="en-US" dirty="0">
                <a:latin typeface="+mj-lt"/>
              </a:rPr>
              <a:t>Click to add title</a:t>
            </a:r>
            <a:endParaRPr lang="en-US" dirty="0"/>
          </a:p>
        </p:txBody>
      </p:sp>
      <p:sp>
        <p:nvSpPr>
          <p:cNvPr id="3" name="内容占位符 2"/>
          <p:cNvSpPr>
            <a:spLocks noGrp="1"/>
          </p:cNvSpPr>
          <p:nvPr>
            <p:ph idx="1" hasCustomPrompt="1"/>
            <p:custDataLst>
              <p:tags r:id="rId3"/>
            </p:custDataLst>
          </p:nvPr>
        </p:nvSpPr>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4" name="日期占位符 3"/>
          <p:cNvSpPr>
            <a:spLocks noGrp="1"/>
          </p:cNvSpPr>
          <p:nvPr>
            <p:ph type="dt" sz="half" idx="10"/>
            <p:custDataLst>
              <p:tags r:id="rId4"/>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lvl1pPr>
              <a:defRPr>
                <a:latin typeface="+mn-lt"/>
                <a:sym typeface="Arial" panose="020B0604020202020204" pitchFamily="34" charset="0"/>
              </a:defRPr>
            </a:lvl1pPr>
          </a:lstStyle>
          <a:p>
            <a:endParaRPr lang="en-US"/>
          </a:p>
        </p:txBody>
      </p:sp>
      <p:sp>
        <p:nvSpPr>
          <p:cNvPr id="6" name="灯片编号占位符 5"/>
          <p:cNvSpPr>
            <a:spLocks noGrp="1"/>
          </p:cNvSpPr>
          <p:nvPr>
            <p:ph type="sldNum" sz="quarter" idx="12"/>
            <p:custDataLst>
              <p:tags r:id="rId6"/>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sp>
        <p:nvSpPr>
          <p:cNvPr id="4" name="矩形 3"/>
          <p:cNvSpPr/>
          <p:nvPr userDrawn="1">
            <p:custDataLst>
              <p:tags r:id="rId2"/>
            </p:custDataLst>
          </p:nvPr>
        </p:nvSpPr>
        <p:spPr>
          <a:xfrm>
            <a:off x="1270" y="0"/>
            <a:ext cx="3658870" cy="6858000"/>
          </a:xfrm>
          <a:prstGeom prst="rect">
            <a:avLst/>
          </a:prstGeom>
          <a:gradFill>
            <a:gsLst>
              <a:gs pos="38000">
                <a:schemeClr val="accent4">
                  <a:alpha val="100000"/>
                </a:schemeClr>
              </a:gs>
              <a:gs pos="0">
                <a:schemeClr val="accent2"/>
              </a:gs>
              <a:gs pos="84000">
                <a:schemeClr val="accent1">
                  <a:alpha val="100000"/>
                </a:schemeClr>
              </a:gs>
            </a:gsLst>
            <a:lin ang="189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pic>
        <p:nvPicPr>
          <p:cNvPr id="6" name="@png2x_01_目录"/>
          <p:cNvPicPr>
            <a:picLocks noChangeAspect="1"/>
          </p:cNvPicPr>
          <p:nvPr userDrawn="1">
            <p:custDataLst>
              <p:tags r:id="rId3"/>
            </p:custDataLst>
          </p:nvPr>
        </p:nvPicPr>
        <p:blipFill>
          <a:blip r:embed="rId4" r:link="rId5"/>
          <a:stretch>
            <a:fillRect/>
          </a:stretch>
        </p:blipFill>
        <p:spPr>
          <a:xfrm>
            <a:off x="2540" y="0"/>
            <a:ext cx="3657600" cy="6858000"/>
          </a:xfrm>
          <a:prstGeom prst="rect">
            <a:avLst/>
          </a:prstGeom>
        </p:spPr>
      </p:pic>
      <p:pic>
        <p:nvPicPr>
          <p:cNvPr id="3" name="图片 2"/>
          <p:cNvPicPr>
            <a:picLocks noChangeAspect="1"/>
          </p:cNvPicPr>
          <p:nvPr userDrawn="1">
            <p:custDataLst>
              <p:tags r:id="rId6"/>
            </p:custDataLst>
          </p:nvPr>
        </p:nvPicPr>
        <p:blipFill>
          <a:blip r:embed="rId7">
            <a:duotone>
              <a:schemeClr val="accent1">
                <a:shade val="45000"/>
                <a:satMod val="135000"/>
              </a:schemeClr>
              <a:prstClr val="white"/>
            </a:duotone>
            <a:extLst>
              <a:ext uri="{BEBA8EAE-BF5A-486C-A8C5-ECC9F3942E4B}">
                <a14:imgProps xmlns:a14="http://schemas.microsoft.com/office/drawing/2010/main">
                  <a14:imgLayer r:embed="rId8">
                    <a14:imgEffect>
                      <a14:brightnessContrast bright="-20000" contrast="-20000"/>
                    </a14:imgEffect>
                    <a14:imgEffect>
                      <a14:saturation sat="0"/>
                    </a14:imgEffect>
                  </a14:imgLayer>
                </a14:imgProps>
              </a:ext>
            </a:extLst>
          </a:blip>
          <a:stretch>
            <a:fillRect/>
          </a:stretch>
        </p:blipFill>
        <p:spPr>
          <a:xfrm>
            <a:off x="1270" y="5784850"/>
            <a:ext cx="1292225" cy="1073150"/>
          </a:xfrm>
          <a:prstGeom prst="rect">
            <a:avLst/>
          </a:prstGeom>
        </p:spPr>
      </p:pic>
      <p:sp>
        <p:nvSpPr>
          <p:cNvPr id="2" name="标题 1"/>
          <p:cNvSpPr>
            <a:spLocks noGrp="1"/>
          </p:cNvSpPr>
          <p:nvPr>
            <p:ph type="title" hasCustomPrompt="1"/>
            <p:custDataLst>
              <p:tags r:id="rId9"/>
            </p:custDataLst>
          </p:nvPr>
        </p:nvSpPr>
        <p:spPr>
          <a:xfrm>
            <a:off x="209550" y="1160145"/>
            <a:ext cx="3242310" cy="4537710"/>
          </a:xfrm>
        </p:spPr>
        <p:txBody>
          <a:bodyPr anchor="ctr">
            <a:normAutofit/>
          </a:bodyPr>
          <a:lstStyle>
            <a:lvl1pPr algn="ctr">
              <a:defRPr sz="4400">
                <a:latin typeface="+mj-lt"/>
                <a:sym typeface="Arial" panose="020B0604020202020204" pitchFamily="34" charset="0"/>
              </a:defRPr>
            </a:lvl1pPr>
          </a:lstStyle>
          <a:p>
            <a:r>
              <a:rPr lang="en-US" dirty="0">
                <a:latin typeface="+mj-lt"/>
              </a:rPr>
              <a:t>Click to add title</a:t>
            </a:r>
            <a:endParaRPr lang="en-US" dirty="0"/>
          </a:p>
        </p:txBody>
      </p:sp>
      <p:sp>
        <p:nvSpPr>
          <p:cNvPr id="7" name="日期占位符 3"/>
          <p:cNvSpPr>
            <a:spLocks noGrp="1"/>
          </p:cNvSpPr>
          <p:nvPr>
            <p:ph type="dt" sz="half" idx="10"/>
            <p:custDataLst>
              <p:tags r:id="rId10"/>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8" name="页脚占位符 4"/>
          <p:cNvSpPr>
            <a:spLocks noGrp="1"/>
          </p:cNvSpPr>
          <p:nvPr>
            <p:ph type="ftr" sz="quarter" idx="11"/>
            <p:custDataLst>
              <p:tags r:id="rId11"/>
            </p:custDataLst>
          </p:nvPr>
        </p:nvSpPr>
        <p:spPr/>
        <p:txBody>
          <a:bodyPr/>
          <a:lstStyle>
            <a:lvl1pPr>
              <a:defRPr>
                <a:latin typeface="+mn-lt"/>
                <a:sym typeface="Arial" panose="020B0604020202020204" pitchFamily="34" charset="0"/>
              </a:defRPr>
            </a:lvl1pPr>
          </a:lstStyle>
          <a:p>
            <a:endParaRPr lang="en-US"/>
          </a:p>
        </p:txBody>
      </p:sp>
      <p:sp>
        <p:nvSpPr>
          <p:cNvPr id="9" name="灯片编号占位符 5"/>
          <p:cNvSpPr>
            <a:spLocks noGrp="1"/>
          </p:cNvSpPr>
          <p:nvPr>
            <p:ph type="sldNum" sz="quarter" idx="12"/>
            <p:custDataLst>
              <p:tags r:id="rId12"/>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sp>
        <p:nvSpPr>
          <p:cNvPr id="9" name="矩形 8"/>
          <p:cNvSpPr/>
          <p:nvPr userDrawn="1">
            <p:custDataLst>
              <p:tags r:id="rId2"/>
            </p:custDataLst>
          </p:nvPr>
        </p:nvSpPr>
        <p:spPr>
          <a:xfrm>
            <a:off x="-1270" y="0"/>
            <a:ext cx="12191365" cy="6858000"/>
          </a:xfrm>
          <a:prstGeom prst="rect">
            <a:avLst/>
          </a:prstGeom>
          <a:gradFill>
            <a:gsLst>
              <a:gs pos="0">
                <a:schemeClr val="accent1"/>
              </a:gs>
              <a:gs pos="44000">
                <a:schemeClr val="accent2">
                  <a:lumMod val="60000"/>
                  <a:lumOff val="40000"/>
                </a:schemeClr>
              </a:gs>
              <a:gs pos="81000">
                <a:schemeClr val="bg1"/>
              </a:gs>
            </a:gsLst>
            <a:lin ang="1956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pic>
        <p:nvPicPr>
          <p:cNvPr id="3" name="图片 2"/>
          <p:cNvPicPr>
            <a:picLocks noChangeAspect="1"/>
          </p:cNvPicPr>
          <p:nvPr userDrawn="1">
            <p:custDataLst>
              <p:tags r:id="rId3"/>
            </p:custDataLst>
          </p:nvPr>
        </p:nvPicPr>
        <p:blipFill>
          <a:blip r:embed="rId4">
            <a:duotone>
              <a:schemeClr val="accent2">
                <a:shade val="45000"/>
                <a:satMod val="135000"/>
              </a:schemeClr>
              <a:prstClr val="white"/>
            </a:duotone>
            <a:extLst>
              <a:ext uri="{BEBA8EAE-BF5A-486C-A8C5-ECC9F3942E4B}">
                <a14:imgProps xmlns:a14="http://schemas.microsoft.com/office/drawing/2010/main">
                  <a14:imgLayer r:embed="rId5">
                    <a14:imgEffect>
                      <a14:brightnessContrast bright="-20000" contrast="40000"/>
                    </a14:imgEffect>
                    <a14:imgEffect>
                      <a14:saturation sat="33000"/>
                    </a14:imgEffect>
                  </a14:imgLayer>
                </a14:imgProps>
              </a:ext>
            </a:extLst>
          </a:blip>
          <a:stretch>
            <a:fillRect/>
          </a:stretch>
        </p:blipFill>
        <p:spPr>
          <a:xfrm>
            <a:off x="393231" y="0"/>
            <a:ext cx="4956478" cy="4895512"/>
          </a:xfrm>
          <a:prstGeom prst="rect">
            <a:avLst/>
          </a:prstGeom>
        </p:spPr>
      </p:pic>
      <p:pic>
        <p:nvPicPr>
          <p:cNvPr id="10" name="@png2x_01_章节"/>
          <p:cNvPicPr>
            <a:picLocks noChangeAspect="1"/>
          </p:cNvPicPr>
          <p:nvPr userDrawn="1">
            <p:custDataLst>
              <p:tags r:id="rId6"/>
            </p:custDataLst>
          </p:nvPr>
        </p:nvPicPr>
        <p:blipFill>
          <a:blip r:embed="rId7" r:link="rId8"/>
          <a:stretch>
            <a:fillRect/>
          </a:stretch>
        </p:blipFill>
        <p:spPr>
          <a:xfrm>
            <a:off x="3027997" y="0"/>
            <a:ext cx="9161780" cy="6858000"/>
          </a:xfrm>
          <a:prstGeom prst="rect">
            <a:avLst/>
          </a:prstGeom>
        </p:spPr>
      </p:pic>
      <p:sp>
        <p:nvSpPr>
          <p:cNvPr id="2" name="标题 1"/>
          <p:cNvSpPr>
            <a:spLocks noGrp="1"/>
          </p:cNvSpPr>
          <p:nvPr>
            <p:ph type="title" hasCustomPrompt="1"/>
            <p:custDataLst>
              <p:tags r:id="rId9"/>
            </p:custDataLst>
          </p:nvPr>
        </p:nvSpPr>
        <p:spPr>
          <a:xfrm>
            <a:off x="5377180" y="3471545"/>
            <a:ext cx="6288405" cy="2688590"/>
          </a:xfrm>
        </p:spPr>
        <p:txBody>
          <a:bodyPr anchor="t">
            <a:normAutofit/>
          </a:bodyPr>
          <a:lstStyle>
            <a:lvl1pPr algn="just">
              <a:defRPr sz="4400">
                <a:solidFill>
                  <a:schemeClr val="tx1"/>
                </a:solidFill>
                <a:latin typeface="+mj-lt"/>
                <a:sym typeface="Arial" panose="020B0604020202020204" pitchFamily="34" charset="0"/>
              </a:defRPr>
            </a:lvl1pPr>
          </a:lstStyle>
          <a:p>
            <a:r>
              <a:rPr lang="en-US" dirty="0">
                <a:latin typeface="+mj-lt"/>
              </a:rPr>
              <a:t>Click to add title</a:t>
            </a:r>
            <a:endParaRPr lang="en-US" dirty="0"/>
          </a:p>
        </p:txBody>
      </p:sp>
      <p:pic>
        <p:nvPicPr>
          <p:cNvPr id="12" name="图片 11"/>
          <p:cNvPicPr>
            <a:picLocks noChangeAspect="1"/>
          </p:cNvPicPr>
          <p:nvPr userDrawn="1">
            <p:custDataLst>
              <p:tags r:id="rId10"/>
            </p:custDataLst>
          </p:nvPr>
        </p:nvPicPr>
        <p:blipFill>
          <a:blip r:embed="rId11">
            <a:duotone>
              <a:schemeClr val="accent1">
                <a:shade val="45000"/>
                <a:satMod val="135000"/>
              </a:schemeClr>
              <a:prstClr val="white"/>
            </a:duotone>
            <a:extLst>
              <a:ext uri="{BEBA8EAE-BF5A-486C-A8C5-ECC9F3942E4B}">
                <a14:imgProps xmlns:a14="http://schemas.microsoft.com/office/drawing/2010/main">
                  <a14:imgLayer r:embed="rId12">
                    <a14:imgEffect>
                      <a14:brightnessContrast bright="-20000"/>
                    </a14:imgEffect>
                    <a14:imgEffect>
                      <a14:colorTemperature colorTemp="4700"/>
                    </a14:imgEffect>
                    <a14:imgEffect>
                      <a14:saturation sat="200000"/>
                    </a14:imgEffect>
                  </a14:imgLayer>
                </a14:imgProps>
              </a:ext>
            </a:extLst>
          </a:blip>
          <a:stretch>
            <a:fillRect/>
          </a:stretch>
        </p:blipFill>
        <p:spPr>
          <a:xfrm>
            <a:off x="0" y="5510667"/>
            <a:ext cx="2231329" cy="1347333"/>
          </a:xfrm>
          <a:prstGeom prst="rect">
            <a:avLst/>
          </a:prstGeom>
        </p:spPr>
      </p:pic>
      <p:sp>
        <p:nvSpPr>
          <p:cNvPr id="8" name="节编号 3"/>
          <p:cNvSpPr>
            <a:spLocks noGrp="1"/>
          </p:cNvSpPr>
          <p:nvPr>
            <p:ph type="body" sz="quarter" idx="13" hasCustomPrompt="1"/>
            <p:custDataLst>
              <p:tags r:id="rId13"/>
            </p:custDataLst>
          </p:nvPr>
        </p:nvSpPr>
        <p:spPr>
          <a:xfrm>
            <a:off x="5365432" y="464457"/>
            <a:ext cx="4817288" cy="2908699"/>
          </a:xfrm>
        </p:spPr>
        <p:txBody>
          <a:bodyPr wrap="none" anchor="b">
            <a:normAutofit/>
          </a:bodyPr>
          <a:lstStyle>
            <a:lvl1pPr marL="0" indent="0" algn="just">
              <a:buNone/>
              <a:defRPr sz="3600" b="1">
                <a:solidFill>
                  <a:schemeClr val="accent2"/>
                </a:solidFill>
                <a:latin typeface="+mn-lt"/>
                <a:sym typeface="Arial" panose="020B0604020202020204" pitchFamily="34" charset="0"/>
              </a:defRPr>
            </a:lvl1pPr>
          </a:lstStyle>
          <a:p>
            <a:pPr lvl="0"/>
            <a:r>
              <a:rPr lang="en-US" dirty="0">
                <a:latin typeface="+mn-lt"/>
              </a:rPr>
              <a:t>Click to add text</a:t>
            </a:r>
            <a:endParaRPr lang="en-US" dirty="0"/>
          </a:p>
        </p:txBody>
      </p:sp>
      <p:sp>
        <p:nvSpPr>
          <p:cNvPr id="4" name="日期占位符 4"/>
          <p:cNvSpPr>
            <a:spLocks noGrp="1"/>
          </p:cNvSpPr>
          <p:nvPr>
            <p:ph type="dt" sz="half" idx="10"/>
            <p:custDataLst>
              <p:tags r:id="rId14"/>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5" name="页脚占位符 5"/>
          <p:cNvSpPr>
            <a:spLocks noGrp="1"/>
          </p:cNvSpPr>
          <p:nvPr>
            <p:ph type="ftr" sz="quarter" idx="11"/>
            <p:custDataLst>
              <p:tags r:id="rId15"/>
            </p:custDataLst>
          </p:nvPr>
        </p:nvSpPr>
        <p:spPr/>
        <p:txBody>
          <a:bodyPr/>
          <a:lstStyle>
            <a:lvl1pPr>
              <a:defRPr>
                <a:latin typeface="+mn-lt"/>
                <a:sym typeface="Arial" panose="020B0604020202020204" pitchFamily="34" charset="0"/>
              </a:defRPr>
            </a:lvl1pPr>
          </a:lstStyle>
          <a:p>
            <a:endParaRPr lang="en-US"/>
          </a:p>
        </p:txBody>
      </p:sp>
      <p:sp>
        <p:nvSpPr>
          <p:cNvPr id="6" name="灯片编号占位符 6"/>
          <p:cNvSpPr>
            <a:spLocks noGrp="1"/>
          </p:cNvSpPr>
          <p:nvPr>
            <p:ph type="sldNum" sz="quarter" idx="12"/>
            <p:custDataLst>
              <p:tags r:id="rId16"/>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vert="horz" lIns="0" tIns="0" rIns="0" bIns="0" rtlCol="0" anchor="t" anchorCtr="0">
            <a:normAutofit/>
          </a:bodyPr>
          <a:lstStyle>
            <a:lvl1pPr algn="l">
              <a:defRPr lang="en-US" dirty="0">
                <a:latin typeface="+mj-lt"/>
                <a:sym typeface="Arial" panose="020B0604020202020204" pitchFamily="34" charset="0"/>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3"/>
            </p:custDataLst>
          </p:nvPr>
        </p:nvSpPr>
        <p:spPr>
          <a:xfrm>
            <a:off x="838200" y="1364400"/>
            <a:ext cx="5181600" cy="4813200"/>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6172200" y="1364400"/>
            <a:ext cx="5181600" cy="4813200"/>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5" name="日期占位符 4"/>
          <p:cNvSpPr>
            <a:spLocks noGrp="1"/>
          </p:cNvSpPr>
          <p:nvPr>
            <p:ph type="dt" sz="half" idx="10"/>
            <p:custDataLst>
              <p:tags r:id="rId5"/>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6" name="页脚占位符 5"/>
          <p:cNvSpPr>
            <a:spLocks noGrp="1"/>
          </p:cNvSpPr>
          <p:nvPr>
            <p:ph type="ftr" sz="quarter" idx="11"/>
            <p:custDataLst>
              <p:tags r:id="rId6"/>
            </p:custDataLst>
          </p:nvPr>
        </p:nvSpPr>
        <p:spPr/>
        <p:txBody>
          <a:bodyPr/>
          <a:lstStyle>
            <a:lvl1pPr>
              <a:defRPr>
                <a:latin typeface="+mn-lt"/>
                <a:sym typeface="Arial" panose="020B0604020202020204" pitchFamily="34" charset="0"/>
              </a:defRPr>
            </a:lvl1pPr>
          </a:lstStyle>
          <a:p>
            <a:endParaRPr lang="en-US"/>
          </a:p>
        </p:txBody>
      </p:sp>
      <p:sp>
        <p:nvSpPr>
          <p:cNvPr id="7" name="灯片编号占位符 6"/>
          <p:cNvSpPr>
            <a:spLocks noGrp="1"/>
          </p:cNvSpPr>
          <p:nvPr>
            <p:ph type="sldNum" sz="quarter" idx="12"/>
            <p:custDataLst>
              <p:tags r:id="rId7"/>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839788" y="360000"/>
            <a:ext cx="10515600" cy="864000"/>
          </a:xfrm>
        </p:spPr>
        <p:txBody>
          <a:bodyPr vert="horz" lIns="0" tIns="0" rIns="0" bIns="0" rtlCol="0" anchor="t" anchorCtr="0">
            <a:normAutofit/>
          </a:bodyPr>
          <a:lstStyle>
            <a:lvl1pPr algn="l">
              <a:defRPr lang="en-US" dirty="0">
                <a:latin typeface="+mj-lt"/>
                <a:sym typeface="Arial" panose="020B0604020202020204" pitchFamily="34" charset="0"/>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839788" y="1364400"/>
            <a:ext cx="5157787" cy="540000"/>
          </a:xfrm>
        </p:spPr>
        <p:txBody>
          <a:bodyPr anchor="b"/>
          <a:lstStyle>
            <a:lvl1pPr marL="0" indent="0">
              <a:buNone/>
              <a:defRPr sz="2400" b="1">
                <a:latin typeface="+mj-lt"/>
                <a:sym typeface="Arial" panose="020B0604020202020204" pitchFamily="34" charset="0"/>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4"/>
            </p:custDataLst>
          </p:nvPr>
        </p:nvSpPr>
        <p:spPr>
          <a:xfrm>
            <a:off x="839788" y="2061275"/>
            <a:ext cx="5157787" cy="4128388"/>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5"/>
            </p:custDataLst>
          </p:nvPr>
        </p:nvSpPr>
        <p:spPr>
          <a:xfrm>
            <a:off x="6172200" y="1364400"/>
            <a:ext cx="5183188" cy="540000"/>
          </a:xfrm>
        </p:spPr>
        <p:txBody>
          <a:bodyPr anchor="b"/>
          <a:lstStyle>
            <a:lvl1pPr marL="0" indent="0">
              <a:buNone/>
              <a:defRPr sz="2400" b="1">
                <a:latin typeface="+mj-lt"/>
                <a:sym typeface="Arial" panose="020B0604020202020204" pitchFamily="34" charset="0"/>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6"/>
            </p:custDataLst>
          </p:nvPr>
        </p:nvSpPr>
        <p:spPr>
          <a:xfrm>
            <a:off x="6172200" y="2061275"/>
            <a:ext cx="5183188" cy="4128388"/>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7" name="日期占位符 6"/>
          <p:cNvSpPr>
            <a:spLocks noGrp="1"/>
          </p:cNvSpPr>
          <p:nvPr>
            <p:ph type="dt" sz="half" idx="10"/>
            <p:custDataLst>
              <p:tags r:id="rId7"/>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lvl1pPr>
              <a:defRPr>
                <a:latin typeface="+mn-lt"/>
                <a:sym typeface="Arial" panose="020B0604020202020204" pitchFamily="34" charset="0"/>
              </a:defRPr>
            </a:lvl1pPr>
          </a:lstStyle>
          <a:p>
            <a:endParaRPr lang="en-US"/>
          </a:p>
        </p:txBody>
      </p:sp>
      <p:sp>
        <p:nvSpPr>
          <p:cNvPr id="9" name="灯片编号占位符 8"/>
          <p:cNvSpPr>
            <a:spLocks noGrp="1"/>
          </p:cNvSpPr>
          <p:nvPr>
            <p:ph type="sldNum" sz="quarter" idx="12"/>
            <p:custDataLst>
              <p:tags r:id="rId9"/>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anchor="t" anchorCtr="0"/>
          <a:lstStyle>
            <a:lvl1pPr algn="l">
              <a:defRPr>
                <a:latin typeface="+mj-lt"/>
                <a:sym typeface="Arial" panose="020B0604020202020204" pitchFamily="34" charset="0"/>
              </a:defRPr>
            </a:lvl1pPr>
          </a:lstStyle>
          <a:p>
            <a:r>
              <a:rPr lang="en-US" dirty="0">
                <a:latin typeface="+mj-lt"/>
              </a:rPr>
              <a:t>Click to add title</a:t>
            </a:r>
            <a:endParaRPr lang="en-US" dirty="0"/>
          </a:p>
        </p:txBody>
      </p:sp>
      <p:sp>
        <p:nvSpPr>
          <p:cNvPr id="3" name="日期占位符 2"/>
          <p:cNvSpPr>
            <a:spLocks noGrp="1"/>
          </p:cNvSpPr>
          <p:nvPr>
            <p:ph type="dt" sz="half" idx="10"/>
            <p:custDataLst>
              <p:tags r:id="rId3"/>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lvl1pPr>
              <a:defRPr>
                <a:latin typeface="+mn-lt"/>
                <a:sym typeface="Arial" panose="020B0604020202020204" pitchFamily="34" charset="0"/>
              </a:defRPr>
            </a:lvl1pPr>
          </a:lstStyle>
          <a:p>
            <a:endParaRPr lang="en-US"/>
          </a:p>
        </p:txBody>
      </p:sp>
      <p:sp>
        <p:nvSpPr>
          <p:cNvPr id="5" name="灯片编号占位符 4"/>
          <p:cNvSpPr>
            <a:spLocks noGrp="1"/>
          </p:cNvSpPr>
          <p:nvPr>
            <p:ph type="sldNum" sz="quarter" idx="12"/>
            <p:custDataLst>
              <p:tags r:id="rId5"/>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showMasterSp="0">
  <p:cSld name="Blank">
    <p:spTree>
      <p:nvGrpSpPr>
        <p:cNvPr id="1" name=""/>
        <p:cNvGrpSpPr/>
        <p:nvPr/>
      </p:nvGrpSpPr>
      <p:grpSpPr>
        <a:xfrm>
          <a:off x="0" y="0"/>
          <a:ext cx="0" cy="0"/>
          <a:chOff x="0" y="0"/>
          <a:chExt cx="0" cy="0"/>
        </a:xfrm>
      </p:grpSpPr>
      <p:sp>
        <p:nvSpPr>
          <p:cNvPr id="5" name="矩形 4"/>
          <p:cNvSpPr/>
          <p:nvPr userDrawn="1">
            <p:custDataLst>
              <p:tags r:id="rId2"/>
            </p:custDataLst>
          </p:nvPr>
        </p:nvSpPr>
        <p:spPr>
          <a:xfrm>
            <a:off x="-635" y="-635"/>
            <a:ext cx="12190730" cy="3536950"/>
          </a:xfrm>
          <a:prstGeom prst="rect">
            <a:avLst/>
          </a:prstGeom>
          <a:gradFill>
            <a:gsLst>
              <a:gs pos="0">
                <a:schemeClr val="accent1"/>
              </a:gs>
              <a:gs pos="49000">
                <a:schemeClr val="accent4">
                  <a:lumMod val="67000"/>
                  <a:lumOff val="33000"/>
                </a:schemeClr>
              </a:gs>
              <a:gs pos="100000">
                <a:schemeClr val="accent2">
                  <a:lumMod val="60000"/>
                  <a:lumOff val="40000"/>
                </a:schemeClr>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pic>
        <p:nvPicPr>
          <p:cNvPr id="6" name="图片 5"/>
          <p:cNvPicPr>
            <a:picLocks noChangeAspect="1"/>
          </p:cNvPicPr>
          <p:nvPr userDrawn="1">
            <p:custDataLst>
              <p:tags r:id="rId3"/>
            </p:custDataLst>
          </p:nvPr>
        </p:nvPicPr>
        <p:blipFill>
          <a:blip r:embed="rId4">
            <a:duotone>
              <a:schemeClr val="accent2">
                <a:shade val="45000"/>
                <a:satMod val="135000"/>
              </a:schemeClr>
              <a:prstClr val="white"/>
            </a:duotone>
          </a:blip>
          <a:stretch>
            <a:fillRect/>
          </a:stretch>
        </p:blipFill>
        <p:spPr>
          <a:xfrm>
            <a:off x="9640847" y="-727"/>
            <a:ext cx="2121592" cy="1883827"/>
          </a:xfrm>
          <a:prstGeom prst="rect">
            <a:avLst/>
          </a:prstGeom>
        </p:spPr>
      </p:pic>
      <p:sp>
        <p:nvSpPr>
          <p:cNvPr id="7" name="任意多边形 9"/>
          <p:cNvSpPr/>
          <p:nvPr userDrawn="1">
            <p:custDataLst>
              <p:tags r:id="rId5"/>
            </p:custDataLst>
          </p:nvPr>
        </p:nvSpPr>
        <p:spPr>
          <a:xfrm>
            <a:off x="1270" y="371476"/>
            <a:ext cx="12190730" cy="6487160"/>
          </a:xfrm>
          <a:custGeom>
            <a:avLst/>
            <a:gdLst>
              <a:gd name="adj" fmla="val 8371"/>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9198" h="8977">
                <a:moveTo>
                  <a:pt x="861" y="0"/>
                </a:moveTo>
                <a:lnTo>
                  <a:pt x="18337" y="0"/>
                </a:lnTo>
                <a:cubicBezTo>
                  <a:pt x="18813" y="0"/>
                  <a:pt x="19198" y="385"/>
                  <a:pt x="19198" y="861"/>
                </a:cubicBezTo>
                <a:lnTo>
                  <a:pt x="19198" y="8977"/>
                </a:lnTo>
                <a:lnTo>
                  <a:pt x="0" y="8977"/>
                </a:lnTo>
                <a:lnTo>
                  <a:pt x="0" y="861"/>
                </a:lnTo>
                <a:cubicBezTo>
                  <a:pt x="0" y="385"/>
                  <a:pt x="385" y="0"/>
                  <a:pt x="861" y="0"/>
                </a:cubicBezTo>
                <a:close/>
              </a:path>
            </a:pathLst>
          </a:cu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sp>
        <p:nvSpPr>
          <p:cNvPr id="2" name="日期占位符 1"/>
          <p:cNvSpPr>
            <a:spLocks noGrp="1"/>
          </p:cNvSpPr>
          <p:nvPr>
            <p:ph type="dt" sz="half" idx="10"/>
            <p:custDataLst>
              <p:tags r:id="rId6"/>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3" name="页脚占位符 2"/>
          <p:cNvSpPr>
            <a:spLocks noGrp="1"/>
          </p:cNvSpPr>
          <p:nvPr>
            <p:ph type="ftr" sz="quarter" idx="11"/>
            <p:custDataLst>
              <p:tags r:id="rId7"/>
            </p:custDataLst>
          </p:nvPr>
        </p:nvSpPr>
        <p:spPr/>
        <p:txBody>
          <a:bodyPr/>
          <a:lstStyle>
            <a:lvl1pPr>
              <a:defRPr>
                <a:latin typeface="+mn-lt"/>
                <a:sym typeface="Arial" panose="020B0604020202020204" pitchFamily="34" charset="0"/>
              </a:defRPr>
            </a:lvl1pPr>
          </a:lstStyle>
          <a:p>
            <a:endParaRPr lang="en-US"/>
          </a:p>
        </p:txBody>
      </p:sp>
      <p:sp>
        <p:nvSpPr>
          <p:cNvPr id="4" name="灯片编号占位符 3"/>
          <p:cNvSpPr>
            <a:spLocks noGrp="1"/>
          </p:cNvSpPr>
          <p:nvPr>
            <p:ph type="sldNum" sz="quarter" idx="12"/>
            <p:custDataLst>
              <p:tags r:id="rId8"/>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showMasterSp="0" userDrawn="1">
  <p:cSld name="Content Only">
    <p:spTree>
      <p:nvGrpSpPr>
        <p:cNvPr id="1" name=""/>
        <p:cNvGrpSpPr/>
        <p:nvPr/>
      </p:nvGrpSpPr>
      <p:grpSpPr>
        <a:xfrm>
          <a:off x="0" y="0"/>
          <a:ext cx="0" cy="0"/>
          <a:chOff x="0" y="0"/>
          <a:chExt cx="0" cy="0"/>
        </a:xfrm>
      </p:grpSpPr>
      <p:sp>
        <p:nvSpPr>
          <p:cNvPr id="2" name="矩形 1"/>
          <p:cNvSpPr/>
          <p:nvPr userDrawn="1">
            <p:custDataLst>
              <p:tags r:id="rId2"/>
            </p:custDataLst>
          </p:nvPr>
        </p:nvSpPr>
        <p:spPr>
          <a:xfrm>
            <a:off x="-635" y="-635"/>
            <a:ext cx="12190730" cy="3536950"/>
          </a:xfrm>
          <a:prstGeom prst="rect">
            <a:avLst/>
          </a:prstGeom>
          <a:gradFill>
            <a:gsLst>
              <a:gs pos="0">
                <a:schemeClr val="accent1"/>
              </a:gs>
              <a:gs pos="49000">
                <a:schemeClr val="accent4">
                  <a:lumMod val="67000"/>
                  <a:lumOff val="33000"/>
                </a:schemeClr>
              </a:gs>
              <a:gs pos="100000">
                <a:schemeClr val="accent2">
                  <a:lumMod val="60000"/>
                  <a:lumOff val="40000"/>
                </a:schemeClr>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pic>
        <p:nvPicPr>
          <p:cNvPr id="7" name="图片 6"/>
          <p:cNvPicPr>
            <a:picLocks noChangeAspect="1"/>
          </p:cNvPicPr>
          <p:nvPr userDrawn="1">
            <p:custDataLst>
              <p:tags r:id="rId3"/>
            </p:custDataLst>
          </p:nvPr>
        </p:nvPicPr>
        <p:blipFill>
          <a:blip r:embed="rId4">
            <a:duotone>
              <a:schemeClr val="accent2">
                <a:shade val="45000"/>
                <a:satMod val="135000"/>
              </a:schemeClr>
              <a:prstClr val="white"/>
            </a:duotone>
          </a:blip>
          <a:stretch>
            <a:fillRect/>
          </a:stretch>
        </p:blipFill>
        <p:spPr>
          <a:xfrm>
            <a:off x="9640847" y="-727"/>
            <a:ext cx="2121592" cy="1883827"/>
          </a:xfrm>
          <a:prstGeom prst="rect">
            <a:avLst/>
          </a:prstGeom>
        </p:spPr>
      </p:pic>
      <p:sp>
        <p:nvSpPr>
          <p:cNvPr id="8" name="任意多边形 9"/>
          <p:cNvSpPr/>
          <p:nvPr userDrawn="1">
            <p:custDataLst>
              <p:tags r:id="rId5"/>
            </p:custDataLst>
          </p:nvPr>
        </p:nvSpPr>
        <p:spPr>
          <a:xfrm>
            <a:off x="1270" y="371476"/>
            <a:ext cx="12190730" cy="6487160"/>
          </a:xfrm>
          <a:custGeom>
            <a:avLst/>
            <a:gdLst>
              <a:gd name="adj" fmla="val 8371"/>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9198" h="8977">
                <a:moveTo>
                  <a:pt x="861" y="0"/>
                </a:moveTo>
                <a:lnTo>
                  <a:pt x="18337" y="0"/>
                </a:lnTo>
                <a:cubicBezTo>
                  <a:pt x="18813" y="0"/>
                  <a:pt x="19198" y="385"/>
                  <a:pt x="19198" y="861"/>
                </a:cubicBezTo>
                <a:lnTo>
                  <a:pt x="19198" y="8977"/>
                </a:lnTo>
                <a:lnTo>
                  <a:pt x="0" y="8977"/>
                </a:lnTo>
                <a:lnTo>
                  <a:pt x="0" y="861"/>
                </a:lnTo>
                <a:cubicBezTo>
                  <a:pt x="0" y="385"/>
                  <a:pt x="385" y="0"/>
                  <a:pt x="861" y="0"/>
                </a:cubicBezTo>
                <a:close/>
              </a:path>
            </a:pathLst>
          </a:cu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sp>
        <p:nvSpPr>
          <p:cNvPr id="3" name="内容占位符 1"/>
          <p:cNvSpPr>
            <a:spLocks noGrp="1"/>
          </p:cNvSpPr>
          <p:nvPr>
            <p:ph idx="1" hasCustomPrompt="1"/>
            <p:custDataLst>
              <p:tags r:id="rId6"/>
            </p:custDataLst>
          </p:nvPr>
        </p:nvSpPr>
        <p:spPr>
          <a:xfrm>
            <a:off x="838200" y="870857"/>
            <a:ext cx="10515600" cy="5307058"/>
          </a:xfrm>
        </p:spPr>
        <p:txBody>
          <a:bodyPr/>
          <a:lstStyle>
            <a:lvl1pPr>
              <a:defRPr>
                <a:latin typeface="+mn-lt"/>
                <a:sym typeface="Arial" panose="020B0604020202020204" pitchFamily="34" charset="0"/>
              </a:defRPr>
            </a:lvl1pPr>
          </a:lstStyle>
          <a:p>
            <a:pPr lvl="0"/>
            <a:r>
              <a:rPr lang="en-US" dirty="0">
                <a:latin typeface="+mn-lt"/>
              </a:rPr>
              <a:t>Click to add text</a:t>
            </a:r>
            <a:endParaRPr lang="en-US" dirty="0"/>
          </a:p>
        </p:txBody>
      </p:sp>
      <p:sp>
        <p:nvSpPr>
          <p:cNvPr id="4" name="日期占位符 2"/>
          <p:cNvSpPr>
            <a:spLocks noGrp="1"/>
          </p:cNvSpPr>
          <p:nvPr>
            <p:ph type="dt" sz="half" idx="10"/>
            <p:custDataLst>
              <p:tags r:id="rId7"/>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5" name="页脚占位符 3"/>
          <p:cNvSpPr>
            <a:spLocks noGrp="1"/>
          </p:cNvSpPr>
          <p:nvPr>
            <p:ph type="ftr" sz="quarter" idx="11"/>
            <p:custDataLst>
              <p:tags r:id="rId8"/>
            </p:custDataLst>
          </p:nvPr>
        </p:nvSpPr>
        <p:spPr/>
        <p:txBody>
          <a:bodyPr/>
          <a:lstStyle>
            <a:lvl1pPr>
              <a:defRPr>
                <a:latin typeface="+mn-lt"/>
                <a:sym typeface="Arial" panose="020B0604020202020204" pitchFamily="34" charset="0"/>
              </a:defRPr>
            </a:lvl1pPr>
          </a:lstStyle>
          <a:p>
            <a:endParaRPr lang="en-US"/>
          </a:p>
        </p:txBody>
      </p:sp>
      <p:sp>
        <p:nvSpPr>
          <p:cNvPr id="6" name="灯片编号占位符 4"/>
          <p:cNvSpPr>
            <a:spLocks noGrp="1"/>
          </p:cNvSpPr>
          <p:nvPr>
            <p:ph type="sldNum" sz="quarter" idx="12"/>
            <p:custDataLst>
              <p:tags r:id="rId9"/>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840105" y="360045"/>
            <a:ext cx="10515600" cy="763270"/>
          </a:xfrm>
        </p:spPr>
        <p:txBody>
          <a:bodyPr anchor="t" anchorCtr="0"/>
          <a:lstStyle>
            <a:lvl1pPr algn="l">
              <a:defRPr>
                <a:latin typeface="+mj-lt"/>
                <a:sym typeface="Arial" panose="020B0604020202020204" pitchFamily="34" charset="0"/>
              </a:defRPr>
            </a:lvl1pPr>
          </a:lstStyle>
          <a:p>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838200" y="1296000"/>
            <a:ext cx="10514012" cy="576000"/>
          </a:xfrm>
        </p:spPr>
        <p:txBody>
          <a:bodyPr anchor="t"/>
          <a:lstStyle>
            <a:lvl1pPr marL="0" indent="0">
              <a:buNone/>
              <a:defRPr sz="2400" b="0">
                <a:latin typeface="+mj-lt"/>
                <a:sym typeface="Arial" panose="020B0604020202020204" pitchFamily="34" charset="0"/>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r>
              <a:rPr lang="en-US" dirty="0">
                <a:latin typeface="+mj-lt"/>
              </a:rPr>
              <a:t>Click to add text</a:t>
            </a:r>
            <a:endParaRPr lang="en-US" dirty="0"/>
          </a:p>
        </p:txBody>
      </p:sp>
      <p:sp>
        <p:nvSpPr>
          <p:cNvPr id="7" name="日期占位符 3"/>
          <p:cNvSpPr>
            <a:spLocks noGrp="1"/>
          </p:cNvSpPr>
          <p:nvPr>
            <p:ph type="dt" sz="half" idx="10"/>
            <p:custDataLst>
              <p:tags r:id="rId4"/>
            </p:custDataLst>
          </p:nvPr>
        </p:nvSpPr>
        <p:spPr/>
        <p:txBody>
          <a:bodyPr/>
          <a:lstStyle>
            <a:lvl1pPr>
              <a:defRPr>
                <a:latin typeface="+mn-lt"/>
                <a:sym typeface="Arial" panose="020B0604020202020204" pitchFamily="34" charset="0"/>
              </a:defRPr>
            </a:lvl1pPr>
          </a:lstStyle>
          <a:p>
            <a:r>
              <a:rPr lang="en-US"/>
              <a:t>Date Area</a:t>
            </a:r>
            <a:endParaRPr lang="en-US"/>
          </a:p>
        </p:txBody>
      </p:sp>
      <p:sp>
        <p:nvSpPr>
          <p:cNvPr id="8" name="页脚占位符 4"/>
          <p:cNvSpPr>
            <a:spLocks noGrp="1"/>
          </p:cNvSpPr>
          <p:nvPr>
            <p:ph type="ftr" sz="quarter" idx="11"/>
            <p:custDataLst>
              <p:tags r:id="rId5"/>
            </p:custDataLst>
          </p:nvPr>
        </p:nvSpPr>
        <p:spPr/>
        <p:txBody>
          <a:bodyPr/>
          <a:lstStyle>
            <a:lvl1pPr>
              <a:defRPr>
                <a:latin typeface="+mn-lt"/>
                <a:sym typeface="Arial" panose="020B0604020202020204" pitchFamily="34" charset="0"/>
              </a:defRPr>
            </a:lvl1pPr>
          </a:lstStyle>
          <a:p>
            <a:endParaRPr lang="en-US"/>
          </a:p>
        </p:txBody>
      </p:sp>
      <p:sp>
        <p:nvSpPr>
          <p:cNvPr id="9" name="灯片编号占位符 5"/>
          <p:cNvSpPr>
            <a:spLocks noGrp="1"/>
          </p:cNvSpPr>
          <p:nvPr>
            <p:ph type="sldNum" sz="quarter" idx="12"/>
            <p:custDataLst>
              <p:tags r:id="rId6"/>
            </p:custDataLst>
          </p:nvPr>
        </p:nvSpPr>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sp>
        <p:nvSpPr>
          <p:cNvPr id="8" name="矩形 7"/>
          <p:cNvSpPr/>
          <p:nvPr userDrawn="1">
            <p:custDataLst>
              <p:tags r:id="rId2"/>
            </p:custDataLst>
          </p:nvPr>
        </p:nvSpPr>
        <p:spPr>
          <a:xfrm flipH="1" flipV="1">
            <a:off x="-1270" y="0"/>
            <a:ext cx="12191365" cy="6858000"/>
          </a:xfrm>
          <a:prstGeom prst="rect">
            <a:avLst/>
          </a:prstGeom>
          <a:gradFill>
            <a:gsLst>
              <a:gs pos="0">
                <a:schemeClr val="accent1"/>
              </a:gs>
              <a:gs pos="44000">
                <a:schemeClr val="accent2">
                  <a:lumMod val="60000"/>
                  <a:lumOff val="40000"/>
                </a:schemeClr>
              </a:gs>
              <a:gs pos="81000">
                <a:schemeClr val="bg1"/>
              </a:gs>
            </a:gsLst>
            <a:lin ang="1956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pic>
        <p:nvPicPr>
          <p:cNvPr id="3" name="图片 2"/>
          <p:cNvPicPr>
            <a:picLocks noChangeAspect="1"/>
          </p:cNvPicPr>
          <p:nvPr userDrawn="1">
            <p:custDataLst>
              <p:tags r:id="rId3"/>
            </p:custDataLst>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a14:imgEffect>
                  </a14:imgLayer>
                </a14:imgProps>
              </a:ext>
            </a:extLst>
          </a:blip>
          <a:stretch>
            <a:fillRect/>
          </a:stretch>
        </p:blipFill>
        <p:spPr>
          <a:xfrm>
            <a:off x="6585267" y="0"/>
            <a:ext cx="4956478" cy="4895512"/>
          </a:xfrm>
          <a:prstGeom prst="rect">
            <a:avLst/>
          </a:prstGeom>
        </p:spPr>
      </p:pic>
      <p:pic>
        <p:nvPicPr>
          <p:cNvPr id="9" name="@png2x_01_结束"/>
          <p:cNvPicPr>
            <a:picLocks noChangeAspect="1"/>
          </p:cNvPicPr>
          <p:nvPr userDrawn="1">
            <p:custDataLst>
              <p:tags r:id="rId6"/>
            </p:custDataLst>
          </p:nvPr>
        </p:nvPicPr>
        <p:blipFill>
          <a:blip r:embed="rId7" r:link="rId8"/>
          <a:stretch>
            <a:fillRect/>
          </a:stretch>
        </p:blipFill>
        <p:spPr>
          <a:xfrm>
            <a:off x="1587" y="0"/>
            <a:ext cx="8978900" cy="6858000"/>
          </a:xfrm>
          <a:prstGeom prst="rect">
            <a:avLst/>
          </a:prstGeom>
        </p:spPr>
      </p:pic>
      <p:sp>
        <p:nvSpPr>
          <p:cNvPr id="2" name="标题 1"/>
          <p:cNvSpPr>
            <a:spLocks noGrp="1"/>
          </p:cNvSpPr>
          <p:nvPr>
            <p:ph type="ctrTitle" hasCustomPrompt="1"/>
            <p:custDataLst>
              <p:tags r:id="rId9"/>
            </p:custDataLst>
          </p:nvPr>
        </p:nvSpPr>
        <p:spPr>
          <a:xfrm>
            <a:off x="1001486" y="1103086"/>
            <a:ext cx="7489371" cy="2453412"/>
          </a:xfrm>
        </p:spPr>
        <p:txBody>
          <a:bodyPr anchor="b"/>
          <a:lstStyle>
            <a:lvl1pPr algn="l">
              <a:lnSpc>
                <a:spcPct val="100000"/>
              </a:lnSpc>
              <a:defRPr sz="6000">
                <a:solidFill>
                  <a:schemeClr val="tx1"/>
                </a:solidFill>
                <a:latin typeface="+mj-lt"/>
                <a:sym typeface="Arial" panose="020B0604020202020204" pitchFamily="34" charset="0"/>
              </a:defRPr>
            </a:lvl1pPr>
          </a:lstStyle>
          <a:p>
            <a:r>
              <a:rPr lang="en-US" dirty="0">
                <a:latin typeface="+mj-lt"/>
              </a:rPr>
              <a:t>Click to add title</a:t>
            </a:r>
            <a:endParaRPr lang="en-US" dirty="0"/>
          </a:p>
        </p:txBody>
      </p:sp>
      <p:sp>
        <p:nvSpPr>
          <p:cNvPr id="4" name="日期占位符 3"/>
          <p:cNvSpPr>
            <a:spLocks noGrp="1"/>
          </p:cNvSpPr>
          <p:nvPr>
            <p:ph type="dt" sz="half" idx="10"/>
            <p:custDataLst>
              <p:tags r:id="rId10"/>
            </p:custDataLst>
          </p:nvPr>
        </p:nvSpPr>
        <p:spPr/>
        <p:txBody>
          <a:bodyPr/>
          <a:lstStyle>
            <a:lvl1pPr>
              <a:defRPr>
                <a:latin typeface="+mn-lt"/>
                <a:sym typeface="Arial" panose="020B0604020202020204" pitchFamily="34" charset="0"/>
              </a:defRPr>
            </a:lvl1pPr>
          </a:lstStyle>
          <a:p>
            <a:r>
              <a:rPr lang="en-US"/>
              <a:t>Date Area</a:t>
            </a:r>
            <a:endParaRPr lang="en-US"/>
          </a:p>
        </p:txBody>
      </p:sp>
      <p:pic>
        <p:nvPicPr>
          <p:cNvPr id="10" name="图片 9"/>
          <p:cNvPicPr>
            <a:picLocks noChangeAspect="1"/>
          </p:cNvPicPr>
          <p:nvPr userDrawn="1">
            <p:custDataLst>
              <p:tags r:id="rId11"/>
            </p:custDataLst>
          </p:nvPr>
        </p:nvPicPr>
        <p:blipFill>
          <a:blip r:embed="rId12">
            <a:duotone>
              <a:schemeClr val="accent1">
                <a:shade val="45000"/>
                <a:satMod val="135000"/>
              </a:schemeClr>
              <a:prstClr val="white"/>
            </a:duotone>
            <a:extLst>
              <a:ext uri="{BEBA8EAE-BF5A-486C-A8C5-ECC9F3942E4B}">
                <a14:imgProps xmlns:a14="http://schemas.microsoft.com/office/drawing/2010/main">
                  <a14:imgLayer r:embed="rId13">
                    <a14:imgEffect>
                      <a14:brightnessContrast bright="-20000"/>
                    </a14:imgEffect>
                  </a14:imgLayer>
                </a14:imgProps>
              </a:ext>
            </a:extLst>
          </a:blip>
          <a:stretch>
            <a:fillRect/>
          </a:stretch>
        </p:blipFill>
        <p:spPr>
          <a:xfrm>
            <a:off x="9777775" y="5555279"/>
            <a:ext cx="2414225" cy="1347333"/>
          </a:xfrm>
          <a:prstGeom prst="rect">
            <a:avLst/>
          </a:prstGeom>
        </p:spPr>
      </p:pic>
      <p:pic>
        <p:nvPicPr>
          <p:cNvPr id="13" name="图片 12"/>
          <p:cNvPicPr>
            <a:picLocks noChangeAspect="1"/>
          </p:cNvPicPr>
          <p:nvPr userDrawn="1">
            <p:custDataLst>
              <p:tags r:id="rId14"/>
            </p:custDataLst>
          </p:nvPr>
        </p:nvPicPr>
        <p:blipFill>
          <a:blip r:embed="rId15">
            <a:duotone>
              <a:schemeClr val="accent1">
                <a:shade val="45000"/>
                <a:satMod val="135000"/>
              </a:schemeClr>
              <a:prstClr val="white"/>
            </a:duotone>
          </a:blip>
          <a:stretch>
            <a:fillRect/>
          </a:stretch>
        </p:blipFill>
        <p:spPr>
          <a:xfrm>
            <a:off x="220551" y="5785011"/>
            <a:ext cx="2560542" cy="1072989"/>
          </a:xfrm>
          <a:prstGeom prst="rect">
            <a:avLst/>
          </a:prstGeom>
        </p:spPr>
      </p:pic>
      <p:sp>
        <p:nvSpPr>
          <p:cNvPr id="5" name="页脚占位符 4"/>
          <p:cNvSpPr>
            <a:spLocks noGrp="1"/>
          </p:cNvSpPr>
          <p:nvPr>
            <p:ph type="ftr" sz="quarter" idx="11"/>
            <p:custDataLst>
              <p:tags r:id="rId16"/>
            </p:custDataLst>
          </p:nvPr>
        </p:nvSpPr>
        <p:spPr/>
        <p:txBody>
          <a:bodyPr/>
          <a:lstStyle>
            <a:lvl1pPr>
              <a:defRPr>
                <a:latin typeface="+mn-lt"/>
                <a:sym typeface="Arial" panose="020B0604020202020204" pitchFamily="34" charset="0"/>
              </a:defRPr>
            </a:lvl1pPr>
          </a:lstStyle>
          <a:p>
            <a:endParaRPr lang="en-US"/>
          </a:p>
        </p:txBody>
      </p:sp>
      <p:sp>
        <p:nvSpPr>
          <p:cNvPr id="6" name="灯片编号占位符 5"/>
          <p:cNvSpPr>
            <a:spLocks noGrp="1"/>
          </p:cNvSpPr>
          <p:nvPr>
            <p:ph type="sldNum" sz="quarter" idx="12"/>
            <p:custDataLst>
              <p:tags r:id="rId17"/>
            </p:custDataLst>
          </p:nvPr>
        </p:nvSpPr>
        <p:spPr>
          <a:xfrm>
            <a:off x="8610600" y="6356350"/>
            <a:ext cx="2743200" cy="365125"/>
          </a:xfrm>
        </p:spPr>
        <p:txBody>
          <a:bodyPr/>
          <a:lstStyle>
            <a:lvl1pPr>
              <a:defRPr>
                <a:latin typeface="+mn-lt"/>
                <a:sym typeface="Arial" panose="020B0604020202020204" pitchFamily="34" charset="0"/>
              </a:defRPr>
            </a:lvl1pPr>
          </a:lstStyle>
          <a:p>
            <a:fld id="{BE5F26B5-172A-4DC2-B0B7-181CFC56B87C}" type="slidenum">
              <a:rPr lang="en-US" smtClean="0"/>
            </a:fld>
            <a:endParaRPr lang="en-US"/>
          </a:p>
        </p:txBody>
      </p:sp>
      <p:sp>
        <p:nvSpPr>
          <p:cNvPr id="24" name="署名占位符 10"/>
          <p:cNvSpPr>
            <a:spLocks noGrp="1"/>
          </p:cNvSpPr>
          <p:nvPr>
            <p:ph type="body" sz="quarter" idx="17" hasCustomPrompt="1"/>
            <p:custDataLst>
              <p:tags r:id="rId18"/>
            </p:custDataLst>
          </p:nvPr>
        </p:nvSpPr>
        <p:spPr>
          <a:xfrm>
            <a:off x="1001485" y="3898612"/>
            <a:ext cx="7489371" cy="2125541"/>
          </a:xfrm>
        </p:spPr>
        <p:txBody>
          <a:bodyPr anchor="t">
            <a:normAutofit/>
          </a:bodyPr>
          <a:lstStyle>
            <a:lvl1pPr marL="0" indent="0" algn="l">
              <a:lnSpc>
                <a:spcPct val="100000"/>
              </a:lnSpc>
              <a:buNone/>
              <a:defRPr sz="1800">
                <a:latin typeface="+mn-lt"/>
                <a:sym typeface="Arial" panose="020B0604020202020204" pitchFamily="34" charset="0"/>
              </a:defRPr>
            </a:lvl1pPr>
          </a:lstStyle>
          <a:p>
            <a:pPr lvl="0"/>
            <a:r>
              <a:rPr lang="en-US" dirty="0">
                <a:latin typeface="+mn-lt"/>
              </a:rPr>
              <a:t>Click to add text</a:t>
            </a:r>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Date Area</a:t>
            </a:r>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5F26B5-172A-4DC2-B0B7-181CFC56B87C}" type="slidenum">
              <a:rPr lang="en-US" smtClean="0"/>
            </a:fld>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sp>
        <p:nvSpPr>
          <p:cNvPr id="7" name="矩形 6"/>
          <p:cNvSpPr/>
          <p:nvPr userDrawn="1">
            <p:custDataLst>
              <p:tags r:id="rId2"/>
            </p:custDataLst>
          </p:nvPr>
        </p:nvSpPr>
        <p:spPr>
          <a:xfrm>
            <a:off x="0" y="0"/>
            <a:ext cx="12192000" cy="6858000"/>
          </a:xfrm>
          <a:prstGeom prst="rect">
            <a:avLst/>
          </a:prstGeom>
          <a:gradFill flip="none" rotWithShape="1">
            <a:gsLst>
              <a:gs pos="0">
                <a:schemeClr val="bg1"/>
              </a:gs>
              <a:gs pos="100000">
                <a:schemeClr val="accent2">
                  <a:lumMod val="40000"/>
                  <a:lumOff val="60000"/>
                  <a:alpha val="34000"/>
                </a:schemeClr>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ng2x_01_封面" descr="C:/Users/kingsoft/AppData/Local/Temp/fig2wpp/@png2x_01_封面.png"/>
          <p:cNvPicPr>
            <a:picLocks noChangeAspect="1"/>
          </p:cNvPicPr>
          <p:nvPr userDrawn="1">
            <p:custDataLst>
              <p:tags r:id="rId3"/>
            </p:custDataLst>
          </p:nvPr>
        </p:nvPicPr>
        <p:blipFill>
          <a:blip r:embed="rId4" r:link="rId5"/>
          <a:stretch>
            <a:fillRect/>
          </a:stretch>
        </p:blipFill>
        <p:spPr>
          <a:xfrm>
            <a:off x="3812540" y="401955"/>
            <a:ext cx="8375650" cy="6455410"/>
          </a:xfrm>
          <a:prstGeom prst="rect">
            <a:avLst/>
          </a:prstGeom>
        </p:spPr>
      </p:pic>
      <p:sp>
        <p:nvSpPr>
          <p:cNvPr id="2" name="标题 1"/>
          <p:cNvSpPr>
            <a:spLocks noGrp="1"/>
          </p:cNvSpPr>
          <p:nvPr>
            <p:ph type="ctrTitle" hasCustomPrompt="1"/>
            <p:custDataLst>
              <p:tags r:id="rId6"/>
            </p:custDataLst>
          </p:nvPr>
        </p:nvSpPr>
        <p:spPr>
          <a:xfrm>
            <a:off x="838200" y="2455545"/>
            <a:ext cx="5974080" cy="2397760"/>
          </a:xfrm>
        </p:spPr>
        <p:txBody>
          <a:bodyPr wrap="square" anchor="t" anchorCtr="0">
            <a:normAutofit/>
          </a:bodyPr>
          <a:lstStyle>
            <a:lvl1pPr algn="l">
              <a:lnSpc>
                <a:spcPct val="100000"/>
              </a:lnSpc>
              <a:defRPr sz="4400">
                <a:latin typeface="+mj-lt"/>
              </a:defRPr>
            </a:lvl1pPr>
          </a:lstStyle>
          <a:p>
            <a:r>
              <a:rPr lang="en-US" dirty="0">
                <a:latin typeface="+mj-lt"/>
              </a:rPr>
              <a:t>Click to add title</a:t>
            </a:r>
            <a:endParaRPr lang="en-US" dirty="0">
              <a:latin typeface="+mj-lt"/>
            </a:endParaRPr>
          </a:p>
        </p:txBody>
      </p:sp>
      <p:sp>
        <p:nvSpPr>
          <p:cNvPr id="3" name="副标题 2"/>
          <p:cNvSpPr>
            <a:spLocks noGrp="1"/>
          </p:cNvSpPr>
          <p:nvPr>
            <p:ph type="subTitle" idx="1" hasCustomPrompt="1"/>
            <p:custDataLst>
              <p:tags r:id="rId7"/>
            </p:custDataLst>
          </p:nvPr>
        </p:nvSpPr>
        <p:spPr>
          <a:xfrm>
            <a:off x="838200" y="1426235"/>
            <a:ext cx="5974080" cy="972000"/>
          </a:xfrm>
        </p:spPr>
        <p:txBody>
          <a:bodyPr wrap="square" anchor="b">
            <a:normAutofit/>
          </a:bodyPr>
          <a:lstStyle>
            <a:lvl1pPr marL="0" indent="0" algn="l">
              <a:lnSpc>
                <a:spcPct val="100000"/>
              </a:lnSpc>
              <a:buNone/>
              <a:defRPr sz="2000">
                <a:latin typeface="+mj-lt"/>
              </a:defRPr>
            </a:lvl1pPr>
            <a:lvl2pPr marL="457200" indent="0" algn="ctr">
              <a:buNone/>
              <a:defRPr sz="2000">
                <a:latin typeface="+mj-lt"/>
              </a:defRPr>
            </a:lvl2pPr>
            <a:lvl3pPr marL="914400" indent="0" algn="ctr">
              <a:buNone/>
              <a:defRPr sz="1800">
                <a:latin typeface="+mj-lt"/>
              </a:defRPr>
            </a:lvl3pPr>
            <a:lvl4pPr marL="1371600" indent="0" algn="ctr">
              <a:buNone/>
              <a:defRPr sz="1600">
                <a:latin typeface="+mj-lt"/>
              </a:defRPr>
            </a:lvl4pPr>
            <a:lvl5pPr marL="1828800" indent="0" algn="ctr">
              <a:buNone/>
              <a:defRPr sz="1600">
                <a:latin typeface="+mj-lt"/>
              </a:defRPr>
            </a:lvl5pPr>
            <a:lvl6pPr marL="2286000" indent="0" algn="ctr">
              <a:buNone/>
              <a:defRPr sz="1600">
                <a:latin typeface="+mj-lt"/>
              </a:defRPr>
            </a:lvl6pPr>
            <a:lvl7pPr marL="2743200" indent="0" algn="ctr">
              <a:buNone/>
              <a:defRPr sz="1600">
                <a:latin typeface="+mj-lt"/>
              </a:defRPr>
            </a:lvl7pPr>
            <a:lvl8pPr marL="3200400" indent="0" algn="ctr">
              <a:buNone/>
              <a:defRPr sz="1600">
                <a:latin typeface="+mj-lt"/>
              </a:defRPr>
            </a:lvl8pPr>
            <a:lvl9pPr marL="3657600" indent="0" algn="ctr">
              <a:buNone/>
              <a:defRPr sz="1600">
                <a:latin typeface="+mj-lt"/>
              </a:defRPr>
            </a:lvl9pPr>
          </a:lstStyle>
          <a:p>
            <a:r>
              <a:rPr lang="en-US" dirty="0">
                <a:latin typeface="+mj-lt"/>
              </a:rPr>
              <a:t>Click to add subtitle</a:t>
            </a:r>
            <a:endParaRPr lang="en-US" dirty="0"/>
          </a:p>
        </p:txBody>
      </p:sp>
      <p:sp>
        <p:nvSpPr>
          <p:cNvPr id="4" name="日期占位符 3"/>
          <p:cNvSpPr>
            <a:spLocks noGrp="1"/>
          </p:cNvSpPr>
          <p:nvPr>
            <p:ph type="dt" sz="half" idx="10"/>
            <p:custDataLst>
              <p:tags r:id="rId8"/>
            </p:custDataLst>
          </p:nvPr>
        </p:nvSpPr>
        <p:spPr/>
        <p:txBody>
          <a:bodyPr wrap="square">
            <a:normAutofit/>
          </a:bodyPr>
          <a:lstStyle/>
          <a:p>
            <a:r>
              <a:rPr lang="en-US"/>
              <a:t>Date Area</a:t>
            </a:r>
            <a:endParaRPr lang="en-US"/>
          </a:p>
        </p:txBody>
      </p:sp>
      <p:sp>
        <p:nvSpPr>
          <p:cNvPr id="5" name="页脚占位符 4"/>
          <p:cNvSpPr>
            <a:spLocks noGrp="1"/>
          </p:cNvSpPr>
          <p:nvPr>
            <p:ph type="ftr" sz="quarter" idx="11"/>
            <p:custDataLst>
              <p:tags r:id="rId9"/>
            </p:custDataLst>
          </p:nvPr>
        </p:nvSpPr>
        <p:spPr/>
        <p:txBody>
          <a:bodyPr>
            <a:normAutofit/>
          </a:bodyPr>
          <a:lstStyle/>
          <a:p>
            <a:endParaRPr lang="en-US" dirty="0"/>
          </a:p>
        </p:txBody>
      </p:sp>
      <p:sp>
        <p:nvSpPr>
          <p:cNvPr id="6" name="灯片编号占位符 5"/>
          <p:cNvSpPr>
            <a:spLocks noGrp="1"/>
          </p:cNvSpPr>
          <p:nvPr>
            <p:ph type="sldNum" sz="quarter" idx="12"/>
            <p:custDataLst>
              <p:tags r:id="rId10"/>
            </p:custDataLst>
          </p:nvPr>
        </p:nvSpPr>
        <p:spPr>
          <a:xfrm>
            <a:off x="8610600" y="6356350"/>
            <a:ext cx="2743200" cy="365125"/>
          </a:xfrm>
        </p:spPr>
        <p:txBody>
          <a:bodyPr wrap="square">
            <a:normAutofit/>
          </a:bodyPr>
          <a:lstStyle/>
          <a:p>
            <a:fld id="{BE5F26B5-172A-4DC2-B0B7-181CFC56B87C}" type="slidenum">
              <a:rPr lang="en-US" smtClean="0"/>
            </a:fld>
            <a:endParaRPr lang="en-US"/>
          </a:p>
        </p:txBody>
      </p:sp>
      <p:sp>
        <p:nvSpPr>
          <p:cNvPr id="24" name="署名占位符 10"/>
          <p:cNvSpPr>
            <a:spLocks noGrp="1"/>
          </p:cNvSpPr>
          <p:nvPr>
            <p:ph type="body" sz="quarter" idx="17" hasCustomPrompt="1"/>
            <p:custDataLst>
              <p:tags r:id="rId11"/>
            </p:custDataLst>
          </p:nvPr>
        </p:nvSpPr>
        <p:spPr>
          <a:xfrm>
            <a:off x="838200" y="4968875"/>
            <a:ext cx="5974080" cy="1186815"/>
          </a:xfrm>
        </p:spPr>
        <p:txBody>
          <a:bodyPr wrap="square" anchor="t">
            <a:normAutofit/>
          </a:bodyPr>
          <a:lstStyle>
            <a:lvl1pPr marL="0" indent="0" algn="l">
              <a:lnSpc>
                <a:spcPct val="100000"/>
              </a:lnSpc>
              <a:buNone/>
              <a:defRPr sz="2000" b="0">
                <a:latin typeface="+mn-lt"/>
              </a:defRPr>
            </a:lvl1pPr>
          </a:lstStyle>
          <a:p>
            <a:pPr lvl="0"/>
            <a:r>
              <a:rPr lang="en-US" dirty="0">
                <a:latin typeface="+mn-lt"/>
              </a:rPr>
              <a:t>Click to add text</a:t>
            </a:r>
            <a:endParaRPr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wrap="square">
            <a:normAutofit/>
          </a:bodyPr>
          <a:lstStyle>
            <a:lvl1pPr>
              <a:defRPr>
                <a:latin typeface="+mj-lt"/>
              </a:defRPr>
            </a:lvl1pPr>
          </a:lstStyle>
          <a:p>
            <a:r>
              <a:rPr lang="en-US" dirty="0">
                <a:latin typeface="+mj-lt"/>
              </a:rPr>
              <a:t>Click to add title</a:t>
            </a:r>
            <a:endParaRPr lang="en-US" dirty="0"/>
          </a:p>
        </p:txBody>
      </p:sp>
      <p:sp>
        <p:nvSpPr>
          <p:cNvPr id="3" name="内容占位符 2"/>
          <p:cNvSpPr>
            <a:spLocks noGrp="1"/>
          </p:cNvSpPr>
          <p:nvPr>
            <p:ph idx="1" hasCustomPrompt="1"/>
            <p:custDataLst>
              <p:tags r:id="rId3"/>
            </p:custDataLst>
          </p:nvPr>
        </p:nvSpPr>
        <p:spPr/>
        <p:txBody>
          <a:bodyPr wrap="square">
            <a:norm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latin typeface="+mn-lt"/>
              </a:rPr>
              <a:t>Click to add text</a:t>
            </a:r>
            <a:endParaRPr lang="en-US" dirty="0"/>
          </a:p>
        </p:txBody>
      </p:sp>
      <p:sp>
        <p:nvSpPr>
          <p:cNvPr id="4" name="日期占位符 3"/>
          <p:cNvSpPr>
            <a:spLocks noGrp="1"/>
          </p:cNvSpPr>
          <p:nvPr>
            <p:ph type="dt" sz="half" idx="10"/>
            <p:custDataLst>
              <p:tags r:id="rId4"/>
            </p:custDataLst>
          </p:nvPr>
        </p:nvSpPr>
        <p:spPr/>
        <p:txBody>
          <a:bodyPr wrap="square">
            <a:normAutofit/>
          </a:body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p>
            <a:endParaRPr lang="en-US"/>
          </a:p>
        </p:txBody>
      </p:sp>
      <p:sp>
        <p:nvSpPr>
          <p:cNvPr id="6" name="灯片编号占位符 5"/>
          <p:cNvSpPr>
            <a:spLocks noGrp="1"/>
          </p:cNvSpPr>
          <p:nvPr>
            <p:ph type="sldNum" sz="quarter" idx="12"/>
            <p:custDataLst>
              <p:tags r:id="rId6"/>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sp>
        <p:nvSpPr>
          <p:cNvPr id="3" name="矩形 2"/>
          <p:cNvSpPr/>
          <p:nvPr userDrawn="1">
            <p:custDataLst>
              <p:tags r:id="rId2"/>
            </p:custDataLst>
          </p:nvPr>
        </p:nvSpPr>
        <p:spPr>
          <a:xfrm>
            <a:off x="0" y="0"/>
            <a:ext cx="12192000" cy="6858000"/>
          </a:xfrm>
          <a:prstGeom prst="rect">
            <a:avLst/>
          </a:prstGeom>
          <a:gradFill flip="none" rotWithShape="1">
            <a:gsLst>
              <a:gs pos="0">
                <a:schemeClr val="bg1"/>
              </a:gs>
              <a:gs pos="100000">
                <a:schemeClr val="accent2">
                  <a:lumMod val="40000"/>
                  <a:lumOff val="60000"/>
                  <a:alpha val="34000"/>
                </a:schemeClr>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ng2x_bottom_目录" descr="C:/Users/kingsoft/AppData/Local/Temp/fig2wpp/@png2x_bottom_目录.png"/>
          <p:cNvPicPr>
            <a:picLocks noChangeAspect="1"/>
          </p:cNvPicPr>
          <p:nvPr userDrawn="1">
            <p:custDataLst>
              <p:tags r:id="rId3"/>
            </p:custDataLst>
          </p:nvPr>
        </p:nvPicPr>
        <p:blipFill>
          <a:blip r:embed="rId4" r:link="rId5"/>
          <a:stretch>
            <a:fillRect/>
          </a:stretch>
        </p:blipFill>
        <p:spPr>
          <a:xfrm>
            <a:off x="0" y="5715000"/>
            <a:ext cx="3154680" cy="1143000"/>
          </a:xfrm>
          <a:prstGeom prst="rect">
            <a:avLst/>
          </a:prstGeom>
        </p:spPr>
      </p:pic>
      <p:pic>
        <p:nvPicPr>
          <p:cNvPr id="13" name="@png2x_top_目录" descr="C:/Users/kingsoft/AppData/Local/Temp/fig2wpp/@png2x_top_目录.png"/>
          <p:cNvPicPr>
            <a:picLocks noChangeAspect="1"/>
          </p:cNvPicPr>
          <p:nvPr userDrawn="1">
            <p:custDataLst>
              <p:tags r:id="rId6"/>
            </p:custDataLst>
          </p:nvPr>
        </p:nvPicPr>
        <p:blipFill>
          <a:blip r:embed="rId7" r:link="rId5"/>
          <a:stretch>
            <a:fillRect/>
          </a:stretch>
        </p:blipFill>
        <p:spPr>
          <a:xfrm>
            <a:off x="7827010" y="0"/>
            <a:ext cx="3712210" cy="1727835"/>
          </a:xfrm>
          <a:prstGeom prst="rect">
            <a:avLst/>
          </a:prstGeom>
        </p:spPr>
      </p:pic>
      <p:sp>
        <p:nvSpPr>
          <p:cNvPr id="2" name="标题 1"/>
          <p:cNvSpPr>
            <a:spLocks noGrp="1"/>
          </p:cNvSpPr>
          <p:nvPr>
            <p:ph type="title" hasCustomPrompt="1"/>
            <p:custDataLst>
              <p:tags r:id="rId8"/>
            </p:custDataLst>
          </p:nvPr>
        </p:nvSpPr>
        <p:spPr>
          <a:xfrm>
            <a:off x="1490472" y="863917"/>
            <a:ext cx="9281160" cy="777608"/>
          </a:xfrm>
        </p:spPr>
        <p:txBody>
          <a:bodyPr wrap="square" anchor="ctr">
            <a:normAutofit/>
          </a:bodyPr>
          <a:lstStyle>
            <a:lvl1pPr algn="l">
              <a:defRPr sz="4000">
                <a:latin typeface="+mj-lt"/>
              </a:defRPr>
            </a:lvl1pPr>
          </a:lstStyle>
          <a:p>
            <a:r>
              <a:rPr lang="en-US" dirty="0">
                <a:latin typeface="+mj-lt"/>
              </a:rPr>
              <a:t>Click to add title</a:t>
            </a:r>
            <a:endParaRPr lang="en-US" dirty="0"/>
          </a:p>
        </p:txBody>
      </p:sp>
      <p:sp>
        <p:nvSpPr>
          <p:cNvPr id="7" name="日期占位符 3"/>
          <p:cNvSpPr>
            <a:spLocks noGrp="1"/>
          </p:cNvSpPr>
          <p:nvPr>
            <p:ph type="dt" sz="half" idx="10"/>
            <p:custDataLst>
              <p:tags r:id="rId9"/>
            </p:custDataLst>
          </p:nvPr>
        </p:nvSpPr>
        <p:spPr/>
        <p:txBody>
          <a:bodyPr wrap="square">
            <a:normAutofit/>
          </a:bodyPr>
          <a:lstStyle/>
          <a:p>
            <a:r>
              <a:rPr lang="en-US"/>
              <a:t>Date Area</a:t>
            </a:r>
            <a:endParaRPr lang="en-US"/>
          </a:p>
        </p:txBody>
      </p:sp>
      <p:sp>
        <p:nvSpPr>
          <p:cNvPr id="8" name="页脚占位符 4"/>
          <p:cNvSpPr>
            <a:spLocks noGrp="1"/>
          </p:cNvSpPr>
          <p:nvPr>
            <p:ph type="ftr" sz="quarter" idx="11"/>
            <p:custDataLst>
              <p:tags r:id="rId10"/>
            </p:custDataLst>
          </p:nvPr>
        </p:nvSpPr>
        <p:spPr/>
        <p:txBody>
          <a:bodyPr/>
          <a:lstStyle/>
          <a:p>
            <a:endParaRPr lang="en-US"/>
          </a:p>
        </p:txBody>
      </p:sp>
      <p:sp>
        <p:nvSpPr>
          <p:cNvPr id="9" name="灯片编号占位符 5"/>
          <p:cNvSpPr>
            <a:spLocks noGrp="1"/>
          </p:cNvSpPr>
          <p:nvPr>
            <p:ph type="sldNum" sz="quarter" idx="12"/>
            <p:custDataLst>
              <p:tags r:id="rId11"/>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sp>
        <p:nvSpPr>
          <p:cNvPr id="18" name="矩形 17"/>
          <p:cNvSpPr/>
          <p:nvPr userDrawn="1">
            <p:custDataLst>
              <p:tags r:id="rId2"/>
            </p:custDataLst>
          </p:nvPr>
        </p:nvSpPr>
        <p:spPr>
          <a:xfrm>
            <a:off x="0" y="0"/>
            <a:ext cx="12192000" cy="6858000"/>
          </a:xfrm>
          <a:prstGeom prst="rect">
            <a:avLst/>
          </a:prstGeom>
          <a:gradFill flip="none" rotWithShape="1">
            <a:gsLst>
              <a:gs pos="0">
                <a:schemeClr val="bg1"/>
              </a:gs>
              <a:gs pos="100000">
                <a:schemeClr val="accent2">
                  <a:lumMod val="40000"/>
                  <a:lumOff val="60000"/>
                  <a:alpha val="34000"/>
                </a:schemeClr>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ng2x_02_章节" descr="C:/Users/kingsoft/AppData/Local/Temp/fig2wpp/@png2x_02_章节.png"/>
          <p:cNvPicPr>
            <a:picLocks noChangeAspect="1"/>
          </p:cNvPicPr>
          <p:nvPr userDrawn="1">
            <p:custDataLst>
              <p:tags r:id="rId3"/>
            </p:custDataLst>
          </p:nvPr>
        </p:nvPicPr>
        <p:blipFill>
          <a:blip r:embed="rId4" r:link="rId5"/>
          <a:stretch>
            <a:fillRect/>
          </a:stretch>
        </p:blipFill>
        <p:spPr>
          <a:xfrm>
            <a:off x="0" y="0"/>
            <a:ext cx="8366760" cy="6858000"/>
          </a:xfrm>
          <a:prstGeom prst="rect">
            <a:avLst/>
          </a:prstGeom>
        </p:spPr>
      </p:pic>
      <p:sp>
        <p:nvSpPr>
          <p:cNvPr id="2" name="标题 1"/>
          <p:cNvSpPr>
            <a:spLocks noGrp="1"/>
          </p:cNvSpPr>
          <p:nvPr>
            <p:ph type="title" hasCustomPrompt="1"/>
            <p:custDataLst>
              <p:tags r:id="rId6"/>
            </p:custDataLst>
          </p:nvPr>
        </p:nvSpPr>
        <p:spPr>
          <a:xfrm>
            <a:off x="3758565" y="3337560"/>
            <a:ext cx="7410450" cy="2409825"/>
          </a:xfrm>
        </p:spPr>
        <p:txBody>
          <a:bodyPr wrap="square" anchor="t" anchorCtr="0">
            <a:normAutofit/>
          </a:bodyPr>
          <a:lstStyle>
            <a:lvl1pPr algn="r">
              <a:defRPr sz="3600">
                <a:latin typeface="+mj-lt"/>
              </a:defRPr>
            </a:lvl1pPr>
          </a:lstStyle>
          <a:p>
            <a:r>
              <a:rPr lang="en-US" dirty="0">
                <a:latin typeface="+mj-lt"/>
              </a:rPr>
              <a:t>Click to add title</a:t>
            </a:r>
            <a:endParaRPr lang="en-US" dirty="0"/>
          </a:p>
        </p:txBody>
      </p:sp>
      <p:sp>
        <p:nvSpPr>
          <p:cNvPr id="8" name="节编号 3"/>
          <p:cNvSpPr>
            <a:spLocks noGrp="1"/>
          </p:cNvSpPr>
          <p:nvPr>
            <p:ph type="body" sz="quarter" idx="13" hasCustomPrompt="1"/>
            <p:custDataLst>
              <p:tags r:id="rId7"/>
            </p:custDataLst>
          </p:nvPr>
        </p:nvSpPr>
        <p:spPr>
          <a:xfrm>
            <a:off x="3759200" y="1056640"/>
            <a:ext cx="7409815" cy="2280920"/>
          </a:xfrm>
        </p:spPr>
        <p:txBody>
          <a:bodyPr wrap="none" anchor="b" anchorCtr="0">
            <a:normAutofit/>
          </a:bodyPr>
          <a:lstStyle>
            <a:lvl1pPr marL="0" indent="0" algn="r">
              <a:buNone/>
              <a:defRPr sz="5800" b="1">
                <a:solidFill>
                  <a:schemeClr val="accent2"/>
                </a:solidFill>
                <a:latin typeface="+mn-lt"/>
              </a:defRPr>
            </a:lvl1pPr>
          </a:lstStyle>
          <a:p>
            <a:pPr lvl="0"/>
            <a:r>
              <a:rPr lang="en-US" dirty="0">
                <a:latin typeface="+mn-lt"/>
              </a:rPr>
              <a:t>Click to add text</a:t>
            </a:r>
            <a:endParaRPr lang="en-US" dirty="0"/>
          </a:p>
        </p:txBody>
      </p:sp>
      <p:sp>
        <p:nvSpPr>
          <p:cNvPr id="4" name="日期占位符 4"/>
          <p:cNvSpPr>
            <a:spLocks noGrp="1"/>
          </p:cNvSpPr>
          <p:nvPr>
            <p:ph type="dt" sz="half" idx="10"/>
            <p:custDataLst>
              <p:tags r:id="rId8"/>
            </p:custDataLst>
          </p:nvPr>
        </p:nvSpPr>
        <p:spPr/>
        <p:txBody>
          <a:bodyPr wrap="square">
            <a:normAutofit/>
          </a:bodyPr>
          <a:lstStyle/>
          <a:p>
            <a:r>
              <a:rPr lang="en-US"/>
              <a:t>Date Area</a:t>
            </a:r>
            <a:endParaRPr lang="en-US"/>
          </a:p>
        </p:txBody>
      </p:sp>
      <p:sp>
        <p:nvSpPr>
          <p:cNvPr id="5" name="页脚占位符 5"/>
          <p:cNvSpPr>
            <a:spLocks noGrp="1"/>
          </p:cNvSpPr>
          <p:nvPr>
            <p:ph type="ftr" sz="quarter" idx="11"/>
            <p:custDataLst>
              <p:tags r:id="rId9"/>
            </p:custDataLst>
          </p:nvPr>
        </p:nvSpPr>
        <p:spPr/>
        <p:txBody>
          <a:bodyPr/>
          <a:lstStyle/>
          <a:p>
            <a:endParaRPr lang="en-US"/>
          </a:p>
        </p:txBody>
      </p:sp>
      <p:sp>
        <p:nvSpPr>
          <p:cNvPr id="6" name="灯片编号占位符 6"/>
          <p:cNvSpPr>
            <a:spLocks noGrp="1"/>
          </p:cNvSpPr>
          <p:nvPr>
            <p:ph type="sldNum" sz="quarter" idx="12"/>
            <p:custDataLst>
              <p:tags r:id="rId10"/>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vert="horz" wrap="square" lIns="0" tIns="0" rIns="0" bIns="0" rtlCol="0" anchor="ctr">
            <a:normAutofit/>
          </a:bodyPr>
          <a:lstStyle>
            <a:lvl1pPr>
              <a:defRPr lang="en-US" dirty="0">
                <a:latin typeface="+mj-lt"/>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3"/>
            </p:custDataLst>
          </p:nvPr>
        </p:nvSpPr>
        <p:spPr>
          <a:xfrm>
            <a:off x="695960" y="1301750"/>
            <a:ext cx="5323840" cy="4875850"/>
          </a:xfrm>
        </p:spPr>
        <p:txBody>
          <a:bodyPr wrap="square">
            <a:normAutofit/>
          </a:body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6172200" y="1301750"/>
            <a:ext cx="5323840" cy="4875850"/>
          </a:xfrm>
        </p:spPr>
        <p:txBody>
          <a:bodyPr wrap="square">
            <a:normAutofit/>
          </a:bodyPr>
          <a:lstStyle/>
          <a:p>
            <a:pPr lvl="0"/>
            <a:r>
              <a:rPr lang="en-US" dirty="0">
                <a:latin typeface="+mn-lt"/>
              </a:rPr>
              <a:t>Click to add text</a:t>
            </a:r>
            <a:endParaRPr lang="en-US" dirty="0"/>
          </a:p>
        </p:txBody>
      </p:sp>
      <p:sp>
        <p:nvSpPr>
          <p:cNvPr id="5" name="日期占位符 4"/>
          <p:cNvSpPr>
            <a:spLocks noGrp="1"/>
          </p:cNvSpPr>
          <p:nvPr>
            <p:ph type="dt" sz="half" idx="10"/>
            <p:custDataLst>
              <p:tags r:id="rId5"/>
            </p:custDataLst>
          </p:nvPr>
        </p:nvSpPr>
        <p:spPr/>
        <p:txBody>
          <a:bodyPr wrap="square">
            <a:normAutofit/>
          </a:bodyPr>
          <a:lstStyle/>
          <a:p>
            <a:r>
              <a:rPr lang="en-US"/>
              <a:t>Date Area</a:t>
            </a:r>
            <a:endParaRPr lang="en-US"/>
          </a:p>
        </p:txBody>
      </p:sp>
      <p:sp>
        <p:nvSpPr>
          <p:cNvPr id="6" name="页脚占位符 5"/>
          <p:cNvSpPr>
            <a:spLocks noGrp="1"/>
          </p:cNvSpPr>
          <p:nvPr>
            <p:ph type="ftr" sz="quarter" idx="11"/>
            <p:custDataLst>
              <p:tags r:id="rId6"/>
            </p:custDataLst>
          </p:nvPr>
        </p:nvSpPr>
        <p:spPr/>
        <p:txBody>
          <a:bodyPr/>
          <a:lstStyle/>
          <a:p>
            <a:endParaRPr lang="en-US"/>
          </a:p>
        </p:txBody>
      </p:sp>
      <p:sp>
        <p:nvSpPr>
          <p:cNvPr id="7" name="灯片编号占位符 6"/>
          <p:cNvSpPr>
            <a:spLocks noGrp="1"/>
          </p:cNvSpPr>
          <p:nvPr>
            <p:ph type="sldNum" sz="quarter" idx="12"/>
            <p:custDataLst>
              <p:tags r:id="rId7"/>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8506" y="266702"/>
            <a:ext cx="10795086" cy="863607"/>
          </a:xfrm>
        </p:spPr>
        <p:txBody>
          <a:bodyPr vert="horz" wrap="square" lIns="0" tIns="0" rIns="0" bIns="0" rtlCol="0" anchor="ctr">
            <a:normAutofit/>
          </a:bodyPr>
          <a:lstStyle>
            <a:lvl1pPr>
              <a:defRPr lang="en-US" dirty="0">
                <a:latin typeface="+mj-lt"/>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695960" y="1301750"/>
            <a:ext cx="5323840" cy="411303"/>
          </a:xfrm>
        </p:spPr>
        <p:txBody>
          <a:bodyPr wrap="square" anchor="b">
            <a:norm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4"/>
            </p:custDataLst>
          </p:nvPr>
        </p:nvSpPr>
        <p:spPr>
          <a:xfrm>
            <a:off x="695960" y="1875099"/>
            <a:ext cx="5323840" cy="4300276"/>
          </a:xfrm>
        </p:spPr>
        <p:txBody>
          <a:bodyPr wrap="square">
            <a:normAutofit/>
          </a:body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5"/>
            </p:custDataLst>
          </p:nvPr>
        </p:nvSpPr>
        <p:spPr>
          <a:xfrm>
            <a:off x="6172200" y="1301750"/>
            <a:ext cx="5323840" cy="411303"/>
          </a:xfrm>
        </p:spPr>
        <p:txBody>
          <a:bodyPr wrap="square" anchor="b">
            <a:norm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6"/>
            </p:custDataLst>
          </p:nvPr>
        </p:nvSpPr>
        <p:spPr>
          <a:xfrm>
            <a:off x="6172200" y="1875099"/>
            <a:ext cx="5323840" cy="4300276"/>
          </a:xfrm>
        </p:spPr>
        <p:txBody>
          <a:bodyPr wrap="square">
            <a:normAutofit/>
          </a:bodyPr>
          <a:lstStyle/>
          <a:p>
            <a:pPr lvl="0"/>
            <a:r>
              <a:rPr lang="en-US" dirty="0">
                <a:latin typeface="+mn-lt"/>
              </a:rPr>
              <a:t>Click to add text</a:t>
            </a:r>
            <a:endParaRPr lang="en-US" dirty="0"/>
          </a:p>
        </p:txBody>
      </p:sp>
      <p:sp>
        <p:nvSpPr>
          <p:cNvPr id="7" name="日期占位符 6"/>
          <p:cNvSpPr>
            <a:spLocks noGrp="1"/>
          </p:cNvSpPr>
          <p:nvPr>
            <p:ph type="dt" sz="half" idx="10"/>
            <p:custDataLst>
              <p:tags r:id="rId7"/>
            </p:custDataLst>
          </p:nvPr>
        </p:nvSpPr>
        <p:spPr/>
        <p:txBody>
          <a:bodyPr wrap="square">
            <a:normAutofit/>
          </a:body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p>
            <a:endParaRPr lang="en-US"/>
          </a:p>
        </p:txBody>
      </p:sp>
      <p:sp>
        <p:nvSpPr>
          <p:cNvPr id="9" name="灯片编号占位符 8"/>
          <p:cNvSpPr>
            <a:spLocks noGrp="1"/>
          </p:cNvSpPr>
          <p:nvPr>
            <p:ph type="sldNum" sz="quarter" idx="12"/>
            <p:custDataLst>
              <p:tags r:id="rId9"/>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wrap="square">
            <a:normAutofit/>
          </a:bodyPr>
          <a:lstStyle/>
          <a:p>
            <a:r>
              <a:rPr lang="en-US" dirty="0">
                <a:latin typeface="+mj-lt"/>
              </a:rPr>
              <a:t>Click to add title</a:t>
            </a:r>
            <a:endParaRPr lang="en-US" dirty="0"/>
          </a:p>
        </p:txBody>
      </p:sp>
      <p:sp>
        <p:nvSpPr>
          <p:cNvPr id="3" name="日期占位符 2"/>
          <p:cNvSpPr>
            <a:spLocks noGrp="1"/>
          </p:cNvSpPr>
          <p:nvPr>
            <p:ph type="dt" sz="half" idx="10"/>
            <p:custDataLst>
              <p:tags r:id="rId3"/>
            </p:custDataLst>
          </p:nvPr>
        </p:nvSpPr>
        <p:spPr/>
        <p:txBody>
          <a:bodyPr wrap="square">
            <a:normAutofit/>
          </a:body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p>
            <a:endParaRPr lang="en-US"/>
          </a:p>
        </p:txBody>
      </p:sp>
      <p:sp>
        <p:nvSpPr>
          <p:cNvPr id="5"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p>
            <a:endParaRPr lang="en-US"/>
          </a:p>
        </p:txBody>
      </p:sp>
      <p:sp>
        <p:nvSpPr>
          <p:cNvPr id="4" name="灯片编号占位符 3"/>
          <p:cNvSpPr>
            <a:spLocks noGrp="1"/>
          </p:cNvSpPr>
          <p:nvPr>
            <p:ph type="sldNum" sz="quarter" idx="12"/>
            <p:custDataLst>
              <p:tags r:id="rId4"/>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内容占位符 1"/>
          <p:cNvSpPr>
            <a:spLocks noGrp="1"/>
          </p:cNvSpPr>
          <p:nvPr>
            <p:ph idx="1" hasCustomPrompt="1"/>
            <p:custDataLst>
              <p:tags r:id="rId2"/>
            </p:custDataLst>
          </p:nvPr>
        </p:nvSpPr>
        <p:spPr>
          <a:xfrm>
            <a:off x="695960" y="360045"/>
            <a:ext cx="10801985" cy="5817870"/>
          </a:xfrm>
        </p:spPr>
        <p:txBody>
          <a:bodyPr wrap="square">
            <a:normAutofit/>
          </a:bodyPr>
          <a:lstStyle/>
          <a:p>
            <a:pPr lvl="0"/>
            <a:r>
              <a:rPr lang="en-US" dirty="0">
                <a:latin typeface="+mn-lt"/>
              </a:rPr>
              <a:t>Click to add text</a:t>
            </a:r>
            <a:endParaRPr lang="en-US" dirty="0"/>
          </a:p>
        </p:txBody>
      </p:sp>
      <p:sp>
        <p:nvSpPr>
          <p:cNvPr id="4" name="日期占位符 2"/>
          <p:cNvSpPr>
            <a:spLocks noGrp="1"/>
          </p:cNvSpPr>
          <p:nvPr>
            <p:ph type="dt" sz="half" idx="10"/>
            <p:custDataLst>
              <p:tags r:id="rId3"/>
            </p:custDataLst>
          </p:nvPr>
        </p:nvSpPr>
        <p:spPr/>
        <p:txBody>
          <a:bodyPr wrap="square">
            <a:normAutofit/>
          </a:bodyPr>
          <a:lstStyle/>
          <a:p>
            <a:r>
              <a:rPr lang="en-US"/>
              <a:t>Date Area</a:t>
            </a:r>
            <a:endParaRPr lang="en-US"/>
          </a:p>
        </p:txBody>
      </p:sp>
      <p:sp>
        <p:nvSpPr>
          <p:cNvPr id="5" name="页脚占位符 3"/>
          <p:cNvSpPr>
            <a:spLocks noGrp="1"/>
          </p:cNvSpPr>
          <p:nvPr>
            <p:ph type="ftr" sz="quarter" idx="11"/>
            <p:custDataLst>
              <p:tags r:id="rId4"/>
            </p:custDataLst>
          </p:nvPr>
        </p:nvSpPr>
        <p:spPr/>
        <p:txBody>
          <a:bodyPr/>
          <a:lstStyle/>
          <a:p>
            <a:endParaRPr lang="en-US"/>
          </a:p>
        </p:txBody>
      </p:sp>
      <p:sp>
        <p:nvSpPr>
          <p:cNvPr id="6"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698506" y="266702"/>
            <a:ext cx="10795086" cy="863607"/>
          </a:xfrm>
        </p:spPr>
        <p:txBody>
          <a:bodyPr wrap="square">
            <a:normAutofit/>
          </a:bodyPr>
          <a:lstStyle/>
          <a:p>
            <a:r>
              <a:rPr lang="en-US" dirty="0">
                <a:latin typeface="+mj-lt"/>
              </a:rPr>
              <a:t>Click to add title</a:t>
            </a:r>
            <a:endParaRPr lang="en-US" dirty="0"/>
          </a:p>
        </p:txBody>
      </p:sp>
      <p:sp>
        <p:nvSpPr>
          <p:cNvPr id="3" name="文本占位符 2"/>
          <p:cNvSpPr>
            <a:spLocks noGrp="1"/>
          </p:cNvSpPr>
          <p:nvPr>
            <p:ph type="body" idx="1" hasCustomPrompt="1"/>
            <p:custDataLst>
              <p:tags r:id="rId3"/>
            </p:custDataLst>
          </p:nvPr>
        </p:nvSpPr>
        <p:spPr>
          <a:xfrm>
            <a:off x="695960" y="1301750"/>
            <a:ext cx="10799088" cy="405553"/>
          </a:xfrm>
        </p:spPr>
        <p:txBody>
          <a:bodyPr vert="horz" wrap="square" lIns="0" tIns="0" rIns="0" bIns="0" rtlCol="0" anchor="t">
            <a:normAutofit/>
          </a:bodyPr>
          <a:lstStyle>
            <a:lvl1pPr marL="0" marR="0" lvl="0" indent="0" algn="l" defTabSz="914400" rtl="0" eaLnBrk="1" fontAlgn="auto" latinLnBrk="0" hangingPunct="1">
              <a:lnSpc>
                <a:spcPct val="130000"/>
              </a:lnSpc>
              <a:spcBef>
                <a:spcPts val="1000"/>
              </a:spcBef>
              <a:buClrTx/>
              <a:buSzTx/>
              <a:buFont typeface="Arial" panose="020B0604020202020204" pitchFamily="34" charset="0"/>
              <a:buNone/>
              <a:defRPr kumimoji="0" lang="en-US" sz="1800" b="0" i="0" u="none" strike="noStrike" kern="1200" cap="none" spc="0" normalizeH="0" baseline="0" noProof="1" dirty="0">
                <a:solidFill>
                  <a:schemeClr val="tx1"/>
                </a:solidFill>
                <a:latin typeface="+mj-lt"/>
              </a:defRPr>
            </a:lvl1pPr>
          </a:lstStyle>
          <a:p>
            <a:pPr lvl="0"/>
            <a:r>
              <a:rPr>
                <a:latin typeface="+mj-lt"/>
                <a:sym typeface="+mn-ea"/>
              </a:rPr>
              <a:t>Click to add text</a:t>
            </a:r>
            <a:endParaRPr>
              <a:sym typeface="+mn-ea"/>
            </a:endParaRPr>
          </a:p>
        </p:txBody>
      </p:sp>
      <p:sp>
        <p:nvSpPr>
          <p:cNvPr id="7" name="日期占位符 3"/>
          <p:cNvSpPr>
            <a:spLocks noGrp="1"/>
          </p:cNvSpPr>
          <p:nvPr>
            <p:ph type="dt" sz="half" idx="10"/>
            <p:custDataLst>
              <p:tags r:id="rId4"/>
            </p:custDataLst>
          </p:nvPr>
        </p:nvSpPr>
        <p:spPr/>
        <p:txBody>
          <a:bodyPr wrap="square">
            <a:normAutofit/>
          </a:bodyPr>
          <a:lstStyle/>
          <a:p>
            <a:r>
              <a:rPr lang="en-US"/>
              <a:t>Date Area</a:t>
            </a:r>
            <a:endParaRPr lang="en-US"/>
          </a:p>
        </p:txBody>
      </p:sp>
      <p:sp>
        <p:nvSpPr>
          <p:cNvPr id="8" name="页脚占位符 4"/>
          <p:cNvSpPr>
            <a:spLocks noGrp="1"/>
          </p:cNvSpPr>
          <p:nvPr>
            <p:ph type="ftr" sz="quarter" idx="11"/>
            <p:custDataLst>
              <p:tags r:id="rId5"/>
            </p:custDataLst>
          </p:nvPr>
        </p:nvSpPr>
        <p:spPr/>
        <p:txBody>
          <a:bodyPr/>
          <a:lstStyle/>
          <a:p>
            <a:endParaRPr lang="en-US"/>
          </a:p>
        </p:txBody>
      </p:sp>
      <p:sp>
        <p:nvSpPr>
          <p:cNvPr id="9" name="灯片编号占位符 5"/>
          <p:cNvSpPr>
            <a:spLocks noGrp="1"/>
          </p:cNvSpPr>
          <p:nvPr>
            <p:ph type="sldNum" sz="quarter" idx="12"/>
            <p:custDataLst>
              <p:tags r:id="rId6"/>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sp>
        <p:nvSpPr>
          <p:cNvPr id="16" name="矩形 15"/>
          <p:cNvSpPr/>
          <p:nvPr userDrawn="1">
            <p:custDataLst>
              <p:tags r:id="rId2"/>
            </p:custDataLst>
          </p:nvPr>
        </p:nvSpPr>
        <p:spPr>
          <a:xfrm>
            <a:off x="0" y="0"/>
            <a:ext cx="12192000" cy="6858000"/>
          </a:xfrm>
          <a:prstGeom prst="rect">
            <a:avLst/>
          </a:prstGeom>
          <a:gradFill flip="none" rotWithShape="1">
            <a:gsLst>
              <a:gs pos="0">
                <a:schemeClr val="bg1"/>
              </a:gs>
              <a:gs pos="100000">
                <a:schemeClr val="accent2">
                  <a:lumMod val="40000"/>
                  <a:lumOff val="60000"/>
                  <a:alpha val="34000"/>
                </a:schemeClr>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ng2x_01_结束" descr="C:/Users/kingsoft/AppData/Local/Temp/fig2wpp/@png2x_01_结束.png"/>
          <p:cNvPicPr>
            <a:picLocks noChangeAspect="1"/>
          </p:cNvPicPr>
          <p:nvPr userDrawn="1">
            <p:custDataLst>
              <p:tags r:id="rId3"/>
            </p:custDataLst>
          </p:nvPr>
        </p:nvPicPr>
        <p:blipFill>
          <a:blip r:embed="rId4" r:link="rId5"/>
          <a:stretch>
            <a:fillRect/>
          </a:stretch>
        </p:blipFill>
        <p:spPr>
          <a:xfrm>
            <a:off x="0" y="0"/>
            <a:ext cx="8375650" cy="6455410"/>
          </a:xfrm>
          <a:prstGeom prst="rect">
            <a:avLst/>
          </a:prstGeom>
        </p:spPr>
      </p:pic>
      <p:sp>
        <p:nvSpPr>
          <p:cNvPr id="2" name="标题 1"/>
          <p:cNvSpPr>
            <a:spLocks noGrp="1"/>
          </p:cNvSpPr>
          <p:nvPr>
            <p:ph type="ctrTitle" hasCustomPrompt="1"/>
            <p:custDataLst>
              <p:tags r:id="rId6"/>
            </p:custDataLst>
          </p:nvPr>
        </p:nvSpPr>
        <p:spPr>
          <a:xfrm>
            <a:off x="6095400" y="731520"/>
            <a:ext cx="5257800" cy="2724480"/>
          </a:xfrm>
        </p:spPr>
        <p:txBody>
          <a:bodyPr wrap="square" lIns="0" rIns="0" anchor="b">
            <a:normAutofit/>
          </a:bodyPr>
          <a:lstStyle>
            <a:lvl1pPr algn="r">
              <a:lnSpc>
                <a:spcPct val="100000"/>
              </a:lnSpc>
              <a:defRPr sz="6000">
                <a:latin typeface="+mj-lt"/>
              </a:defRPr>
            </a:lvl1pPr>
          </a:lstStyle>
          <a:p>
            <a:r>
              <a:rPr lang="en-US" dirty="0">
                <a:latin typeface="+mj-lt"/>
              </a:rPr>
              <a:t>Click to add title</a:t>
            </a:r>
            <a:endParaRPr lang="en-US" dirty="0"/>
          </a:p>
        </p:txBody>
      </p:sp>
      <p:sp>
        <p:nvSpPr>
          <p:cNvPr id="4" name="日期占位符 3"/>
          <p:cNvSpPr>
            <a:spLocks noGrp="1"/>
          </p:cNvSpPr>
          <p:nvPr>
            <p:ph type="dt" sz="half" idx="10"/>
            <p:custDataLst>
              <p:tags r:id="rId7"/>
            </p:custDataLst>
          </p:nvPr>
        </p:nvSpPr>
        <p:spPr/>
        <p:txBody>
          <a:bodyPr wrap="square">
            <a:normAutofit/>
          </a:bodyPr>
          <a:lstStyle/>
          <a:p>
            <a:r>
              <a:rPr lang="en-US"/>
              <a:t>Date Area</a:t>
            </a:r>
            <a:endParaRPr lang="en-US"/>
          </a:p>
        </p:txBody>
      </p:sp>
      <p:sp>
        <p:nvSpPr>
          <p:cNvPr id="5" name="页脚占位符 4"/>
          <p:cNvSpPr>
            <a:spLocks noGrp="1"/>
          </p:cNvSpPr>
          <p:nvPr>
            <p:ph type="ftr" sz="quarter" idx="11"/>
            <p:custDataLst>
              <p:tags r:id="rId8"/>
            </p:custDataLst>
          </p:nvPr>
        </p:nvSpPr>
        <p:spPr/>
        <p:txBody>
          <a:bodyPr/>
          <a:lstStyle/>
          <a:p>
            <a:endParaRPr lang="en-US"/>
          </a:p>
        </p:txBody>
      </p:sp>
      <p:sp>
        <p:nvSpPr>
          <p:cNvPr id="6" name="灯片编号占位符 5"/>
          <p:cNvSpPr>
            <a:spLocks noGrp="1"/>
          </p:cNvSpPr>
          <p:nvPr>
            <p:ph type="sldNum" sz="quarter" idx="12"/>
            <p:custDataLst>
              <p:tags r:id="rId9"/>
            </p:custDataLst>
          </p:nvPr>
        </p:nvSpPr>
        <p:spPr>
          <a:xfrm>
            <a:off x="8610600" y="6356350"/>
            <a:ext cx="2743200" cy="365125"/>
          </a:xfrm>
        </p:spPr>
        <p:txBody>
          <a:bodyPr wrap="square">
            <a:normAutofit/>
          </a:bodyPr>
          <a:lstStyle/>
          <a:p>
            <a:fld id="{BE5F26B5-172A-4DC2-B0B7-181CFC56B87C}" type="slidenum">
              <a:rPr lang="en-US" smtClean="0"/>
            </a:fld>
            <a:endParaRPr lang="en-US"/>
          </a:p>
        </p:txBody>
      </p:sp>
      <p:sp>
        <p:nvSpPr>
          <p:cNvPr id="24" name="署名占位符 10"/>
          <p:cNvSpPr>
            <a:spLocks noGrp="1"/>
          </p:cNvSpPr>
          <p:nvPr>
            <p:ph type="body" sz="quarter" idx="17" hasCustomPrompt="1"/>
            <p:custDataLst>
              <p:tags r:id="rId10"/>
            </p:custDataLst>
          </p:nvPr>
        </p:nvSpPr>
        <p:spPr>
          <a:xfrm>
            <a:off x="6096000" y="3943800"/>
            <a:ext cx="5257800" cy="2412550"/>
          </a:xfrm>
        </p:spPr>
        <p:txBody>
          <a:bodyPr wrap="square" rIns="0" anchor="t">
            <a:normAutofit/>
          </a:bodyPr>
          <a:lstStyle>
            <a:lvl1pPr marL="0" indent="0" algn="r">
              <a:lnSpc>
                <a:spcPct val="100000"/>
              </a:lnSpc>
              <a:buNone/>
              <a:defRPr sz="2000" b="0">
                <a:latin typeface="+mn-lt"/>
              </a:defRPr>
            </a:lvl1pPr>
          </a:lstStyle>
          <a:p>
            <a:pPr lvl="0"/>
            <a:r>
              <a:rPr lang="en-US" dirty="0">
                <a:latin typeface="+mn-lt"/>
              </a:rPr>
              <a:t>Click to add text</a:t>
            </a:r>
            <a:endParaRPr 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Date Area</a:t>
            </a:r>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E5F26B5-172A-4DC2-B0B7-181CFC56B87C}"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9" Type="http://schemas.openxmlformats.org/officeDocument/2006/relationships/theme" Target="../theme/theme2.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tags" Target="../tags/tag54.xml"/><Relationship Id="rId15" Type="http://schemas.openxmlformats.org/officeDocument/2006/relationships/tags" Target="../tags/tag53.xml"/><Relationship Id="rId14" Type="http://schemas.openxmlformats.org/officeDocument/2006/relationships/tags" Target="../tags/tag52.xml"/><Relationship Id="rId13" Type="http://schemas.openxmlformats.org/officeDocument/2006/relationships/tags" Target="../tags/tag51.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2.xml"/><Relationship Id="rId8" Type="http://schemas.openxmlformats.org/officeDocument/2006/relationships/slideLayout" Target="../slideLayouts/slideLayout31.xml"/><Relationship Id="rId7" Type="http://schemas.openxmlformats.org/officeDocument/2006/relationships/slideLayout" Target="../slideLayouts/slideLayout30.xml"/><Relationship Id="rId6" Type="http://schemas.openxmlformats.org/officeDocument/2006/relationships/slideLayout" Target="../slideLayouts/slideLayout29.xml"/><Relationship Id="rId5" Type="http://schemas.openxmlformats.org/officeDocument/2006/relationships/slideLayout" Target="../slideLayouts/slideLayout28.xml"/><Relationship Id="rId4" Type="http://schemas.openxmlformats.org/officeDocument/2006/relationships/slideLayout" Target="../slideLayouts/slideLayout27.xml"/><Relationship Id="rId3" Type="http://schemas.openxmlformats.org/officeDocument/2006/relationships/slideLayout" Target="../slideLayouts/slideLayout26.xml"/><Relationship Id="rId25" Type="http://schemas.openxmlformats.org/officeDocument/2006/relationships/theme" Target="../theme/theme3.xml"/><Relationship Id="rId24" Type="http://schemas.openxmlformats.org/officeDocument/2006/relationships/tags" Target="../tags/tag143.xml"/><Relationship Id="rId23" Type="http://schemas.openxmlformats.org/officeDocument/2006/relationships/tags" Target="../tags/tag142.xml"/><Relationship Id="rId22" Type="http://schemas.openxmlformats.org/officeDocument/2006/relationships/tags" Target="../tags/tag141.xml"/><Relationship Id="rId21" Type="http://schemas.openxmlformats.org/officeDocument/2006/relationships/tags" Target="../tags/tag140.xml"/><Relationship Id="rId20" Type="http://schemas.openxmlformats.org/officeDocument/2006/relationships/tags" Target="../tags/tag139.xml"/><Relationship Id="rId2" Type="http://schemas.openxmlformats.org/officeDocument/2006/relationships/slideLayout" Target="../slideLayouts/slideLayout25.xml"/><Relationship Id="rId19" Type="http://schemas.openxmlformats.org/officeDocument/2006/relationships/tags" Target="../tags/tag138.xml"/><Relationship Id="rId18" Type="http://schemas.openxmlformats.org/officeDocument/2006/relationships/image" Target="../media/image19.png"/><Relationship Id="rId17" Type="http://schemas.openxmlformats.org/officeDocument/2006/relationships/tags" Target="../tags/tag137.xml"/><Relationship Id="rId16" Type="http://schemas.openxmlformats.org/officeDocument/2006/relationships/tags" Target="../tags/tag136.xml"/><Relationship Id="rId15" Type="http://schemas.openxmlformats.org/officeDocument/2006/relationships/image" Target="NULL" TargetMode="External"/><Relationship Id="rId14" Type="http://schemas.openxmlformats.org/officeDocument/2006/relationships/image" Target="../media/image21.png"/><Relationship Id="rId13" Type="http://schemas.openxmlformats.org/officeDocument/2006/relationships/tags" Target="../tags/tag135.xml"/><Relationship Id="rId12" Type="http://schemas.openxmlformats.org/officeDocument/2006/relationships/slideLayout" Target="../slideLayouts/slideLayout35.xml"/><Relationship Id="rId11" Type="http://schemas.openxmlformats.org/officeDocument/2006/relationships/slideLayout" Target="../slideLayouts/slideLayout34.xml"/><Relationship Id="rId10" Type="http://schemas.openxmlformats.org/officeDocument/2006/relationships/slideLayout" Target="../slideLayouts/slideLayout33.xml"/><Relationship Id="rId1" Type="http://schemas.openxmlformats.org/officeDocument/2006/relationships/slideLayout" Target="../slideLayouts/slideLayout24.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4.xml"/><Relationship Id="rId8" Type="http://schemas.openxmlformats.org/officeDocument/2006/relationships/slideLayout" Target="../slideLayouts/slideLayout43.xml"/><Relationship Id="rId7" Type="http://schemas.openxmlformats.org/officeDocument/2006/relationships/slideLayout" Target="../slideLayouts/slideLayout42.xml"/><Relationship Id="rId6" Type="http://schemas.openxmlformats.org/officeDocument/2006/relationships/slideLayout" Target="../slideLayouts/slideLayout41.xml"/><Relationship Id="rId5" Type="http://schemas.openxmlformats.org/officeDocument/2006/relationships/slideLayout" Target="../slideLayouts/slideLayout40.xml"/><Relationship Id="rId4" Type="http://schemas.openxmlformats.org/officeDocument/2006/relationships/slideLayout" Target="../slideLayouts/slideLayout39.xml"/><Relationship Id="rId3" Type="http://schemas.openxmlformats.org/officeDocument/2006/relationships/slideLayout" Target="../slideLayouts/slideLayout38.xml"/><Relationship Id="rId25" Type="http://schemas.openxmlformats.org/officeDocument/2006/relationships/theme" Target="../theme/theme4.xml"/><Relationship Id="rId24" Type="http://schemas.openxmlformats.org/officeDocument/2006/relationships/tags" Target="../tags/tag216.xml"/><Relationship Id="rId23" Type="http://schemas.openxmlformats.org/officeDocument/2006/relationships/tags" Target="../tags/tag215.xml"/><Relationship Id="rId22" Type="http://schemas.openxmlformats.org/officeDocument/2006/relationships/tags" Target="../tags/tag214.xml"/><Relationship Id="rId21" Type="http://schemas.openxmlformats.org/officeDocument/2006/relationships/tags" Target="../tags/tag213.xml"/><Relationship Id="rId20" Type="http://schemas.openxmlformats.org/officeDocument/2006/relationships/tags" Target="../tags/tag212.xml"/><Relationship Id="rId2" Type="http://schemas.openxmlformats.org/officeDocument/2006/relationships/slideLayout" Target="../slideLayouts/slideLayout37.xml"/><Relationship Id="rId19" Type="http://schemas.openxmlformats.org/officeDocument/2006/relationships/tags" Target="../tags/tag211.xml"/><Relationship Id="rId18" Type="http://schemas.openxmlformats.org/officeDocument/2006/relationships/image" Target="../media/image28.png"/><Relationship Id="rId17" Type="http://schemas.openxmlformats.org/officeDocument/2006/relationships/tags" Target="../tags/tag210.xml"/><Relationship Id="rId16" Type="http://schemas.openxmlformats.org/officeDocument/2006/relationships/image" Target="NULL" TargetMode="External"/><Relationship Id="rId15" Type="http://schemas.openxmlformats.org/officeDocument/2006/relationships/image" Target="../media/image27.png"/><Relationship Id="rId14" Type="http://schemas.openxmlformats.org/officeDocument/2006/relationships/tags" Target="../tags/tag209.xml"/><Relationship Id="rId13" Type="http://schemas.openxmlformats.org/officeDocument/2006/relationships/tags" Target="../tags/tag208.xml"/><Relationship Id="rId12" Type="http://schemas.openxmlformats.org/officeDocument/2006/relationships/slideLayout" Target="../slideLayouts/slideLayout47.xml"/><Relationship Id="rId11" Type="http://schemas.openxmlformats.org/officeDocument/2006/relationships/slideLayout" Target="../slideLayouts/slideLayout46.xml"/><Relationship Id="rId10" Type="http://schemas.openxmlformats.org/officeDocument/2006/relationships/slideLayout" Target="../slideLayouts/slideLayout45.xml"/><Relationship Id="rId1"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矩形 7"/>
          <p:cNvSpPr/>
          <p:nvPr userDrawn="1">
            <p:custDataLst>
              <p:tags r:id="rId13"/>
            </p:custDataLst>
          </p:nvPr>
        </p:nvSpPr>
        <p:spPr>
          <a:xfrm>
            <a:off x="0" y="0"/>
            <a:ext cx="12192000" cy="6876415"/>
          </a:xfrm>
          <a:prstGeom prst="rect">
            <a:avLst/>
          </a:prstGeom>
          <a:solidFill>
            <a:srgbClr val="000000"/>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sp>
        <p:nvSpPr>
          <p:cNvPr id="2" name="标题占位符 1"/>
          <p:cNvSpPr>
            <a:spLocks noGrp="1"/>
          </p:cNvSpPr>
          <p:nvPr>
            <p:ph type="title"/>
            <p:custDataLst>
              <p:tags r:id="rId14"/>
            </p:custDataLst>
          </p:nvPr>
        </p:nvSpPr>
        <p:spPr>
          <a:xfrm>
            <a:off x="695960" y="360000"/>
            <a:ext cx="10800000" cy="720000"/>
          </a:xfrm>
          <a:prstGeom prst="rect">
            <a:avLst/>
          </a:prstGeom>
        </p:spPr>
        <p:txBody>
          <a:bodyPr vert="horz" lIns="0" tIns="0" rIns="0" bIns="0" rtlCol="0" anchor="ctr">
            <a:normAutofit/>
          </a:bodyPr>
          <a:lstStyle/>
          <a:p>
            <a:r>
              <a:rPr lang="en-US" dirty="0">
                <a:latin typeface="+mj-lt"/>
              </a:rPr>
              <a:t>Click to add title</a:t>
            </a:r>
            <a:endParaRPr lang="en-US" dirty="0"/>
          </a:p>
        </p:txBody>
      </p:sp>
      <p:sp>
        <p:nvSpPr>
          <p:cNvPr id="3" name="文本占位符 2"/>
          <p:cNvSpPr>
            <a:spLocks noGrp="1"/>
          </p:cNvSpPr>
          <p:nvPr>
            <p:ph type="body" idx="1"/>
            <p:custDataLst>
              <p:tags r:id="rId15"/>
            </p:custDataLst>
          </p:nvPr>
        </p:nvSpPr>
        <p:spPr>
          <a:xfrm>
            <a:off x="695960" y="1301749"/>
            <a:ext cx="10800000" cy="4873625"/>
          </a:xfrm>
          <a:prstGeom prst="rect">
            <a:avLst/>
          </a:prstGeom>
        </p:spPr>
        <p:txBody>
          <a:bodyPr vert="horz" lIns="0" tIns="0" rIns="0" bIns="0" rtlCol="0">
            <a:normAutofit/>
          </a:bodyPr>
          <a:lstStyle/>
          <a:p>
            <a:pPr lvl="0"/>
            <a:r>
              <a:rPr lang="en-US" dirty="0">
                <a:latin typeface="+mn-lt"/>
              </a:rPr>
              <a:t>Click to add text</a:t>
            </a:r>
            <a:endParaRPr lang="en-US" dirty="0"/>
          </a:p>
        </p:txBody>
      </p:sp>
      <p:sp>
        <p:nvSpPr>
          <p:cNvPr id="4" name="日期占位符 3"/>
          <p:cNvSpPr>
            <a:spLocks noGrp="1"/>
          </p:cNvSpPr>
          <p:nvPr>
            <p:ph type="dt" sz="half" idx="2"/>
            <p:custDataLst>
              <p:tags r:id="rId16"/>
            </p:custDataLst>
          </p:nvPr>
        </p:nvSpPr>
        <p:spPr>
          <a:xfrm>
            <a:off x="69596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n-lt"/>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3"/>
            <p:custDataLst>
              <p:tags r:id="rId17"/>
            </p:custDataLst>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n-lt"/>
                <a:sym typeface="Arial" panose="020B0604020202020204" pitchFamily="34" charset="0"/>
              </a:defRPr>
            </a:lvl1pPr>
          </a:lstStyle>
          <a:p>
            <a:endParaRPr lang="en-US"/>
          </a:p>
        </p:txBody>
      </p:sp>
      <p:sp>
        <p:nvSpPr>
          <p:cNvPr id="6" name="灯片编号占位符 5"/>
          <p:cNvSpPr>
            <a:spLocks noGrp="1"/>
          </p:cNvSpPr>
          <p:nvPr>
            <p:ph type="sldNum" sz="quarter" idx="4"/>
            <p:custDataLst>
              <p:tags r:id="rId18"/>
            </p:custDataLst>
          </p:nvPr>
        </p:nvSpPr>
        <p:spPr>
          <a:xfrm>
            <a:off x="8753983"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n-lt"/>
                <a:sym typeface="Arial" panose="020B0604020202020204" pitchFamily="34" charset="0"/>
              </a:defRPr>
            </a:lvl1pPr>
          </a:lstStyle>
          <a:p>
            <a:fld id="{BE5F26B5-172A-4DC2-B0B7-181CFC56B87C}" type="slidenum">
              <a:rPr lang="en-US" smtClean="0"/>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100000"/>
        </a:lnSpc>
        <a:spcBef>
          <a:spcPct val="0"/>
        </a:spcBef>
        <a:buNone/>
        <a:defRPr sz="3200" b="1" kern="1200">
          <a:solidFill>
            <a:srgbClr val="FFFFFF"/>
          </a:solidFill>
          <a:latin typeface="Arial" panose="020B0604020202020204" pitchFamily="34" charset="0"/>
          <a:ea typeface="+mj-ea"/>
          <a:sym typeface="Arial" panose="020B0604020202020204" pitchFamily="34" charset="0"/>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1400" kern="1200">
          <a:solidFill>
            <a:srgbClr val="FFFFFF"/>
          </a:solidFill>
          <a:latin typeface="Arial" panose="020B0604020202020204" pitchFamily="34" charset="0"/>
          <a:ea typeface="+mn-ea"/>
          <a:sym typeface="Arial" panose="020B0604020202020204" pitchFamily="34" charset="0"/>
        </a:defRPr>
      </a:lvl1pPr>
      <a:lvl2pPr marL="538480" indent="-206375" algn="l" defTabSz="914400" rtl="0" eaLnBrk="1" latinLnBrk="0" hangingPunct="1">
        <a:lnSpc>
          <a:spcPct val="130000"/>
        </a:lnSpc>
        <a:spcBef>
          <a:spcPts val="0"/>
        </a:spcBef>
        <a:buFont typeface="Arial" panose="020B0604020202020204" pitchFamily="34" charset="0"/>
        <a:buChar char="•"/>
        <a:defRPr sz="1200" kern="1200">
          <a:solidFill>
            <a:srgbClr val="FFFFFF"/>
          </a:solidFill>
          <a:latin typeface="+mn-lt"/>
        </a:defRPr>
      </a:lvl2pPr>
      <a:lvl3pPr marL="798830" indent="-161925" algn="l" defTabSz="914400" rtl="0" eaLnBrk="1" latinLnBrk="0" hangingPunct="1">
        <a:lnSpc>
          <a:spcPct val="130000"/>
        </a:lnSpc>
        <a:spcBef>
          <a:spcPts val="0"/>
        </a:spcBef>
        <a:buFont typeface="Arial" panose="020B0604020202020204" pitchFamily="34" charset="0"/>
        <a:buChar char="•"/>
        <a:defRPr sz="1000" kern="1200">
          <a:solidFill>
            <a:srgbClr val="FFFFFF"/>
          </a:solidFill>
          <a:latin typeface="+mn-lt"/>
        </a:defRPr>
      </a:lvl3pPr>
      <a:lvl4pPr marL="1030605" indent="-149225" algn="l" defTabSz="914400" rtl="0" eaLnBrk="1" latinLnBrk="0" hangingPunct="1">
        <a:lnSpc>
          <a:spcPct val="130000"/>
        </a:lnSpc>
        <a:spcBef>
          <a:spcPts val="0"/>
        </a:spcBef>
        <a:buFont typeface="Arial" panose="020B0604020202020204" pitchFamily="34" charset="0"/>
        <a:buChar char="•"/>
        <a:defRPr sz="900" kern="1200">
          <a:solidFill>
            <a:srgbClr val="FFFFFF"/>
          </a:solidFill>
          <a:latin typeface="+mn-lt"/>
        </a:defRPr>
      </a:lvl4pPr>
      <a:lvl5pPr marL="1235075" indent="-127000" algn="l" defTabSz="914400" rtl="0" eaLnBrk="1" latinLnBrk="0" hangingPunct="1">
        <a:lnSpc>
          <a:spcPct val="130000"/>
        </a:lnSpc>
        <a:spcBef>
          <a:spcPts val="0"/>
        </a:spcBef>
        <a:buFont typeface="Arial" panose="020B0604020202020204" pitchFamily="34" charset="0"/>
        <a:buChar char="•"/>
        <a:defRPr sz="1000" kern="1200">
          <a:solidFill>
            <a:srgbClr val="FFFFFF"/>
          </a:solidFill>
          <a:latin typeface="+mn-l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2" name="@png2x_01_正文"/>
          <p:cNvPicPr>
            <a:picLocks noChangeAspect="1"/>
          </p:cNvPicPr>
          <p:nvPr userDrawn="1">
            <p:custDataLst>
              <p:tags r:id="rId13"/>
            </p:custDataLst>
          </p:nvPr>
        </p:nvPicPr>
        <p:blipFill>
          <a:blip r:embed="rId14" r:link="rId15"/>
          <a:stretch>
            <a:fillRect/>
          </a:stretch>
        </p:blipFill>
        <p:spPr>
          <a:xfrm>
            <a:off x="5140007" y="317"/>
            <a:ext cx="4434840" cy="4425315"/>
          </a:xfrm>
          <a:prstGeom prst="rect">
            <a:avLst/>
          </a:prstGeom>
        </p:spPr>
      </p:pic>
      <p:sp>
        <p:nvSpPr>
          <p:cNvPr id="8" name="矩形 7"/>
          <p:cNvSpPr/>
          <p:nvPr userDrawn="1">
            <p:custDataLst>
              <p:tags r:id="rId16"/>
            </p:custDataLst>
          </p:nvPr>
        </p:nvSpPr>
        <p:spPr>
          <a:xfrm>
            <a:off x="-635" y="-635"/>
            <a:ext cx="12190730" cy="3536950"/>
          </a:xfrm>
          <a:prstGeom prst="rect">
            <a:avLst/>
          </a:prstGeom>
          <a:gradFill>
            <a:gsLst>
              <a:gs pos="0">
                <a:schemeClr val="accent1"/>
              </a:gs>
              <a:gs pos="49000">
                <a:schemeClr val="accent4">
                  <a:lumMod val="67000"/>
                  <a:lumOff val="33000"/>
                </a:schemeClr>
              </a:gs>
              <a:gs pos="100000">
                <a:schemeClr val="accent2">
                  <a:lumMod val="60000"/>
                  <a:lumOff val="40000"/>
                </a:schemeClr>
              </a:gs>
            </a:gsLst>
            <a:lin ang="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latin typeface="Arial" panose="020B0604020202020204" pitchFamily="34" charset="0"/>
              <a:sym typeface="Arial" panose="020B0604020202020204" pitchFamily="34" charset="0"/>
            </a:endParaRPr>
          </a:p>
        </p:txBody>
      </p:sp>
      <p:pic>
        <p:nvPicPr>
          <p:cNvPr id="9" name="图片 8"/>
          <p:cNvPicPr>
            <a:picLocks noChangeAspect="1"/>
          </p:cNvPicPr>
          <p:nvPr userDrawn="1">
            <p:custDataLst>
              <p:tags r:id="rId17"/>
            </p:custDataLst>
          </p:nvPr>
        </p:nvPicPr>
        <p:blipFill>
          <a:blip r:embed="rId18">
            <a:duotone>
              <a:schemeClr val="accent2">
                <a:shade val="45000"/>
                <a:satMod val="135000"/>
              </a:schemeClr>
              <a:prstClr val="white"/>
            </a:duotone>
          </a:blip>
          <a:stretch>
            <a:fillRect/>
          </a:stretch>
        </p:blipFill>
        <p:spPr>
          <a:xfrm>
            <a:off x="9640847" y="-727"/>
            <a:ext cx="2121592" cy="1883827"/>
          </a:xfrm>
          <a:prstGeom prst="rect">
            <a:avLst/>
          </a:prstGeom>
        </p:spPr>
      </p:pic>
      <p:sp>
        <p:nvSpPr>
          <p:cNvPr id="2" name="标题占位符 1"/>
          <p:cNvSpPr>
            <a:spLocks noGrp="1"/>
          </p:cNvSpPr>
          <p:nvPr>
            <p:ph type="title"/>
            <p:custDataLst>
              <p:tags r:id="rId19"/>
            </p:custDataLst>
          </p:nvPr>
        </p:nvSpPr>
        <p:spPr>
          <a:xfrm>
            <a:off x="857250" y="509270"/>
            <a:ext cx="10515600" cy="614045"/>
          </a:xfrm>
          <a:prstGeom prst="rect">
            <a:avLst/>
          </a:prstGeom>
        </p:spPr>
        <p:txBody>
          <a:bodyPr vert="horz" lIns="0" tIns="0" rIns="0" bIns="0" rtlCol="0" anchor="t">
            <a:normAutofit/>
          </a:bodyPr>
          <a:lstStyle/>
          <a:p>
            <a:r>
              <a:rPr lang="en-US" dirty="0"/>
              <a:t>Click to add title</a:t>
            </a:r>
            <a:endParaRPr lang="en-US" dirty="0"/>
          </a:p>
        </p:txBody>
      </p:sp>
      <p:sp>
        <p:nvSpPr>
          <p:cNvPr id="10" name="任意多边形 9"/>
          <p:cNvSpPr/>
          <p:nvPr userDrawn="1">
            <p:custDataLst>
              <p:tags r:id="rId20"/>
            </p:custDataLst>
          </p:nvPr>
        </p:nvSpPr>
        <p:spPr>
          <a:xfrm>
            <a:off x="1270" y="1122680"/>
            <a:ext cx="12190730" cy="5735955"/>
          </a:xfrm>
          <a:custGeom>
            <a:avLst/>
            <a:gdLst>
              <a:gd name="adj" fmla="val 8371"/>
              <a:gd name="a" fmla="pin 0 adj 50000"/>
              <a:gd name="x1" fmla="*/ ss a 100000"/>
              <a:gd name="x2" fmla="+- r 0 x1"/>
              <a:gd name="y2" fmla="+- b 0 x1"/>
              <a:gd name="il" fmla="*/ x1 29289 100000"/>
              <a:gd name="ir" fmla="+- r 0 il"/>
              <a:gd name="ib" fmla="+- b 0 il"/>
            </a:gdLst>
            <a:ahLst/>
            <a:cxnLst>
              <a:cxn ang="3">
                <a:pos x="hc" y="t"/>
              </a:cxn>
              <a:cxn ang="cd2">
                <a:pos x="l" y="vc"/>
              </a:cxn>
              <a:cxn ang="cd4">
                <a:pos x="hc" y="b"/>
              </a:cxn>
              <a:cxn ang="0">
                <a:pos x="r" y="vc"/>
              </a:cxn>
            </a:cxnLst>
            <a:rect l="l" t="t" r="r" b="b"/>
            <a:pathLst>
              <a:path w="19198" h="8977">
                <a:moveTo>
                  <a:pt x="861" y="0"/>
                </a:moveTo>
                <a:lnTo>
                  <a:pt x="18337" y="0"/>
                </a:lnTo>
                <a:cubicBezTo>
                  <a:pt x="18813" y="0"/>
                  <a:pt x="19198" y="385"/>
                  <a:pt x="19198" y="861"/>
                </a:cubicBezTo>
                <a:lnTo>
                  <a:pt x="19198" y="8977"/>
                </a:lnTo>
                <a:lnTo>
                  <a:pt x="0" y="8977"/>
                </a:lnTo>
                <a:lnTo>
                  <a:pt x="0" y="861"/>
                </a:lnTo>
                <a:cubicBezTo>
                  <a:pt x="0" y="385"/>
                  <a:pt x="385" y="0"/>
                  <a:pt x="861" y="0"/>
                </a:cubicBezTo>
                <a:close/>
              </a:path>
            </a:pathLst>
          </a:custGeom>
          <a:solidFill>
            <a:schemeClr val="bg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en-US">
              <a:latin typeface="Arial" panose="020B0604020202020204" pitchFamily="34" charset="0"/>
              <a:sym typeface="Arial" panose="020B0604020202020204" pitchFamily="34" charset="0"/>
            </a:endParaRPr>
          </a:p>
        </p:txBody>
      </p:sp>
      <p:sp>
        <p:nvSpPr>
          <p:cNvPr id="3" name="文本占位符 2"/>
          <p:cNvSpPr>
            <a:spLocks noGrp="1"/>
          </p:cNvSpPr>
          <p:nvPr>
            <p:ph type="body" idx="1"/>
            <p:custDataLst>
              <p:tags r:id="rId21"/>
            </p:custDataLst>
          </p:nvPr>
        </p:nvSpPr>
        <p:spPr>
          <a:xfrm>
            <a:off x="838200" y="1406525"/>
            <a:ext cx="10515600" cy="4771390"/>
          </a:xfrm>
          <a:prstGeom prst="rect">
            <a:avLst/>
          </a:prstGeom>
        </p:spPr>
        <p:txBody>
          <a:bodyPr vert="horz" lIns="0" tIns="0" rIns="0" bIns="0" rtlCol="0">
            <a:normAutofit/>
          </a:bodyPr>
          <a:lstStyle/>
          <a:p>
            <a:pPr lvl="0"/>
            <a:r>
              <a:rPr lang="en-US" dirty="0"/>
              <a:t>Click to add text</a:t>
            </a:r>
            <a:endParaRPr lang="en-US" dirty="0"/>
          </a:p>
        </p:txBody>
      </p:sp>
      <p:sp>
        <p:nvSpPr>
          <p:cNvPr id="4" name="日期占位符 3"/>
          <p:cNvSpPr>
            <a:spLocks noGrp="1"/>
          </p:cNvSpPr>
          <p:nvPr>
            <p:ph type="dt" sz="half" idx="2"/>
            <p:custDataLst>
              <p:tags r:id="rId22"/>
            </p:custDataLst>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n-lt"/>
                <a:sym typeface="Arial" panose="020B0604020202020204" pitchFamily="34" charset="0"/>
              </a:defRPr>
            </a:lvl1pPr>
          </a:lstStyle>
          <a:p>
            <a:r>
              <a:rPr lang="en-US"/>
              <a:t>Date Area</a:t>
            </a:r>
            <a:endParaRPr lang="en-US"/>
          </a:p>
        </p:txBody>
      </p:sp>
      <p:sp>
        <p:nvSpPr>
          <p:cNvPr id="5" name="页脚占位符 4"/>
          <p:cNvSpPr>
            <a:spLocks noGrp="1"/>
          </p:cNvSpPr>
          <p:nvPr>
            <p:ph type="ftr" sz="quarter" idx="3"/>
            <p:custDataLst>
              <p:tags r:id="rId23"/>
            </p:custDataLst>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n-lt"/>
                <a:sym typeface="Arial" panose="020B0604020202020204" pitchFamily="34" charset="0"/>
              </a:defRPr>
            </a:lvl1pPr>
          </a:lstStyle>
          <a:p>
            <a:endParaRPr lang="en-US"/>
          </a:p>
        </p:txBody>
      </p:sp>
      <p:sp>
        <p:nvSpPr>
          <p:cNvPr id="6" name="灯片编号占位符 5"/>
          <p:cNvSpPr>
            <a:spLocks noGrp="1"/>
          </p:cNvSpPr>
          <p:nvPr>
            <p:ph type="sldNum" sz="quarter" idx="4"/>
            <p:custDataLst>
              <p:tags r:id="rId24"/>
            </p:custDataLst>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n-lt"/>
                <a:sym typeface="Arial" panose="020B0604020202020204" pitchFamily="34" charset="0"/>
              </a:defRPr>
            </a:lvl1pPr>
          </a:lstStyle>
          <a:p>
            <a:fld id="{BE5F26B5-172A-4DC2-B0B7-181CFC56B87C}"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914400" rtl="0" eaLnBrk="1" latinLnBrk="0" hangingPunct="1">
        <a:lnSpc>
          <a:spcPct val="100000"/>
        </a:lnSpc>
        <a:spcBef>
          <a:spcPct val="0"/>
        </a:spcBef>
        <a:buNone/>
        <a:defRPr sz="2400" b="1" kern="1200">
          <a:solidFill>
            <a:schemeClr val="bg1"/>
          </a:solidFill>
          <a:latin typeface="+mj-lt"/>
          <a:ea typeface="+mj-ea"/>
          <a:sym typeface="Arial" panose="020B0604020202020204" pitchFamily="34" charset="0"/>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1800" kern="1200">
          <a:solidFill>
            <a:schemeClr val="tx1"/>
          </a:solidFill>
          <a:latin typeface="+mn-lt"/>
          <a:ea typeface="+mn-ea"/>
          <a:sym typeface="Arial" panose="020B0604020202020204" pitchFamily="34" charset="0"/>
        </a:defRPr>
      </a:lvl1pPr>
      <a:lvl2pPr marL="538480" indent="-20637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lt"/>
        </a:defRPr>
      </a:lvl2pPr>
      <a:lvl3pPr marL="798830" indent="-161925"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lt"/>
        </a:defRPr>
      </a:lvl3pPr>
      <a:lvl4pPr marL="1030605" indent="-149225" algn="l" defTabSz="914400" rtl="0" eaLnBrk="1" latinLnBrk="0" hangingPunct="1">
        <a:lnSpc>
          <a:spcPct val="130000"/>
        </a:lnSpc>
        <a:spcBef>
          <a:spcPts val="0"/>
        </a:spcBef>
        <a:buFont typeface="Arial" panose="020B0604020202020204" pitchFamily="34" charset="0"/>
        <a:buChar char="•"/>
        <a:defRPr sz="1200" kern="1200">
          <a:solidFill>
            <a:schemeClr val="tx1">
              <a:lumMod val="65000"/>
              <a:lumOff val="35000"/>
            </a:schemeClr>
          </a:solidFill>
          <a:latin typeface="+mn-lt"/>
        </a:defRPr>
      </a:lvl4pPr>
      <a:lvl5pPr marL="1235075" indent="-127000" algn="l" defTabSz="914400" rtl="0" eaLnBrk="1" latinLnBrk="0" hangingPunct="1">
        <a:lnSpc>
          <a:spcPct val="130000"/>
        </a:lnSpc>
        <a:spcBef>
          <a:spcPts val="0"/>
        </a:spcBef>
        <a:buFont typeface="Arial" panose="020B0604020202020204" pitchFamily="34" charset="0"/>
        <a:buChar char="•"/>
        <a:defRPr sz="1100" kern="1200">
          <a:solidFill>
            <a:schemeClr val="tx1">
              <a:lumMod val="65000"/>
              <a:lumOff val="35000"/>
            </a:schemeClr>
          </a:solidFill>
          <a:latin typeface="+mn-l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矩形 12"/>
          <p:cNvSpPr/>
          <p:nvPr userDrawn="1">
            <p:custDataLst>
              <p:tags r:id="rId13"/>
            </p:custDataLst>
          </p:nvPr>
        </p:nvSpPr>
        <p:spPr>
          <a:xfrm>
            <a:off x="0" y="0"/>
            <a:ext cx="12192000" cy="6858000"/>
          </a:xfrm>
          <a:prstGeom prst="rect">
            <a:avLst/>
          </a:prstGeom>
          <a:gradFill flip="none" rotWithShape="1">
            <a:gsLst>
              <a:gs pos="0">
                <a:schemeClr val="bg1"/>
              </a:gs>
              <a:gs pos="100000">
                <a:schemeClr val="accent2">
                  <a:lumMod val="40000"/>
                  <a:lumOff val="60000"/>
                  <a:alpha val="34000"/>
                </a:schemeClr>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pic>
        <p:nvPicPr>
          <p:cNvPr id="11" name="@png2x_02_正文"/>
          <p:cNvPicPr>
            <a:picLocks noChangeAspect="1"/>
          </p:cNvPicPr>
          <p:nvPr userDrawn="1">
            <p:custDataLst>
              <p:tags r:id="rId14"/>
            </p:custDataLst>
          </p:nvPr>
        </p:nvPicPr>
        <p:blipFill>
          <a:blip r:embed="rId15" r:link="rId16"/>
          <a:stretch>
            <a:fillRect/>
          </a:stretch>
        </p:blipFill>
        <p:spPr>
          <a:xfrm>
            <a:off x="1587" y="0"/>
            <a:ext cx="4279265" cy="2276475"/>
          </a:xfrm>
          <a:prstGeom prst="rect">
            <a:avLst/>
          </a:prstGeom>
        </p:spPr>
      </p:pic>
      <p:pic>
        <p:nvPicPr>
          <p:cNvPr id="12" name="@png2x_01_正文"/>
          <p:cNvPicPr>
            <a:picLocks noChangeAspect="1"/>
          </p:cNvPicPr>
          <p:nvPr userDrawn="1">
            <p:custDataLst>
              <p:tags r:id="rId17"/>
            </p:custDataLst>
          </p:nvPr>
        </p:nvPicPr>
        <p:blipFill>
          <a:blip r:embed="rId18" r:link="rId16"/>
          <a:stretch>
            <a:fillRect/>
          </a:stretch>
        </p:blipFill>
        <p:spPr>
          <a:xfrm>
            <a:off x="10341913" y="4638501"/>
            <a:ext cx="1847864" cy="2218863"/>
          </a:xfrm>
          <a:prstGeom prst="rect">
            <a:avLst/>
          </a:prstGeom>
        </p:spPr>
      </p:pic>
      <p:sp>
        <p:nvSpPr>
          <p:cNvPr id="2" name="标题占位符 1"/>
          <p:cNvSpPr>
            <a:spLocks noGrp="1"/>
          </p:cNvSpPr>
          <p:nvPr>
            <p:ph type="title"/>
            <p:custDataLst>
              <p:tags r:id="rId19"/>
            </p:custDataLst>
          </p:nvPr>
        </p:nvSpPr>
        <p:spPr>
          <a:xfrm>
            <a:off x="695960" y="360000"/>
            <a:ext cx="10800000" cy="720000"/>
          </a:xfrm>
          <a:prstGeom prst="rect">
            <a:avLst/>
          </a:prstGeom>
        </p:spPr>
        <p:txBody>
          <a:bodyPr vert="horz" wrap="square" lIns="0" tIns="0" rIns="0" bIns="0" rtlCol="0" anchor="ctr">
            <a:normAutofit/>
          </a:bodyPr>
          <a:lstStyle/>
          <a:p>
            <a:r>
              <a:rPr lang="en-US" dirty="0">
                <a:latin typeface="+mj-lt"/>
              </a:rPr>
              <a:t>Click to add title</a:t>
            </a:r>
            <a:endParaRPr lang="en-US" dirty="0"/>
          </a:p>
        </p:txBody>
      </p:sp>
      <p:sp>
        <p:nvSpPr>
          <p:cNvPr id="3" name="文本占位符 2"/>
          <p:cNvSpPr>
            <a:spLocks noGrp="1"/>
          </p:cNvSpPr>
          <p:nvPr>
            <p:ph type="body" idx="1"/>
            <p:custDataLst>
              <p:tags r:id="rId20"/>
            </p:custDataLst>
          </p:nvPr>
        </p:nvSpPr>
        <p:spPr>
          <a:xfrm>
            <a:off x="695960" y="1301749"/>
            <a:ext cx="10800000" cy="4873625"/>
          </a:xfrm>
          <a:prstGeom prst="rect">
            <a:avLst/>
          </a:prstGeom>
        </p:spPr>
        <p:txBody>
          <a:bodyPr vert="horz" wrap="square" lIns="0" tIns="0" rIns="0" bIns="0" rtlCol="0">
            <a:normAutofit/>
          </a:bodyPr>
          <a:lstStyle/>
          <a:p>
            <a:pPr lvl="0"/>
            <a:r>
              <a:rPr lang="en-US" dirty="0">
                <a:latin typeface="+mn-lt"/>
              </a:rPr>
              <a:t>Click to add text</a:t>
            </a:r>
            <a:endParaRPr lang="en-US" dirty="0"/>
          </a:p>
        </p:txBody>
      </p:sp>
      <p:sp>
        <p:nvSpPr>
          <p:cNvPr id="4" name="日期占位符 3"/>
          <p:cNvSpPr>
            <a:spLocks noGrp="1"/>
          </p:cNvSpPr>
          <p:nvPr>
            <p:ph type="dt" sz="half" idx="2"/>
            <p:custDataLst>
              <p:tags r:id="rId21"/>
            </p:custDataLst>
          </p:nvPr>
        </p:nvSpPr>
        <p:spPr>
          <a:xfrm>
            <a:off x="695960" y="6356350"/>
            <a:ext cx="2743200" cy="365125"/>
          </a:xfrm>
          <a:prstGeom prst="rect">
            <a:avLst/>
          </a:prstGeom>
        </p:spPr>
        <p:txBody>
          <a:bodyPr vert="horz" wrap="square" lIns="91440" tIns="45720" rIns="91440" bIns="45720" rtlCol="0" anchor="ctr">
            <a:normAutofit/>
          </a:bodyPr>
          <a:lstStyle>
            <a:lvl1pPr algn="l">
              <a:defRPr sz="1200">
                <a:solidFill>
                  <a:schemeClr val="tx1">
                    <a:tint val="75000"/>
                  </a:schemeClr>
                </a:solidFill>
                <a:latin typeface="Arial" panose="020B0604020202020204" pitchFamily="34" charset="0"/>
              </a:defRPr>
            </a:lvl1pPr>
          </a:lstStyle>
          <a:p>
            <a:r>
              <a:rPr lang="en-US"/>
              <a:t>Date Area</a:t>
            </a:r>
            <a:endParaRPr lang="en-US"/>
          </a:p>
        </p:txBody>
      </p:sp>
      <p:sp>
        <p:nvSpPr>
          <p:cNvPr id="5" name="页脚占位符 4"/>
          <p:cNvSpPr>
            <a:spLocks noGrp="1"/>
          </p:cNvSpPr>
          <p:nvPr>
            <p:ph type="ftr" sz="quarter" idx="3"/>
            <p:custDataLst>
              <p:tags r:id="rId22"/>
            </p:custDataLst>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defRPr>
            </a:lvl1pPr>
          </a:lstStyle>
          <a:p>
            <a:endParaRPr lang="en-US" dirty="0"/>
          </a:p>
        </p:txBody>
      </p:sp>
      <p:sp>
        <p:nvSpPr>
          <p:cNvPr id="6" name="灯片编号占位符 5"/>
          <p:cNvSpPr>
            <a:spLocks noGrp="1"/>
          </p:cNvSpPr>
          <p:nvPr>
            <p:ph type="sldNum" sz="quarter" idx="4"/>
            <p:custDataLst>
              <p:tags r:id="rId23"/>
            </p:custDataLst>
          </p:nvPr>
        </p:nvSpPr>
        <p:spPr>
          <a:xfrm>
            <a:off x="8753983" y="6356350"/>
            <a:ext cx="2743200" cy="365125"/>
          </a:xfrm>
          <a:prstGeom prst="rect">
            <a:avLst/>
          </a:prstGeom>
        </p:spPr>
        <p:txBody>
          <a:bodyPr vert="horz" wrap="square" lIns="91440" tIns="45720" rIns="91440" bIns="45720" rtlCol="0" anchor="ctr">
            <a:normAutofit/>
          </a:bodyPr>
          <a:lstStyle>
            <a:lvl1pPr algn="r">
              <a:defRPr sz="1200">
                <a:solidFill>
                  <a:schemeClr val="tx1">
                    <a:tint val="75000"/>
                  </a:schemeClr>
                </a:solidFill>
                <a:latin typeface="Arial" panose="020B0604020202020204" pitchFamily="34" charset="0"/>
              </a:defRPr>
            </a:lvl1pPr>
          </a:lstStyle>
          <a:p>
            <a:fld id="{BE5F26B5-172A-4DC2-B0B7-181CFC56B87C}" type="slidenum">
              <a:rPr lang="en-US" smtClean="0"/>
            </a:fld>
            <a:endParaRPr lang="en-US"/>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Lst>
  <p:txStyles>
    <p:titleStyle>
      <a:lvl1pPr algn="ctr" defTabSz="914400" rtl="0" eaLnBrk="1" latinLnBrk="0" hangingPunct="1">
        <a:lnSpc>
          <a:spcPct val="100000"/>
        </a:lnSpc>
        <a:spcBef>
          <a:spcPct val="0"/>
        </a:spcBef>
        <a:buNone/>
        <a:defRPr sz="3200" b="1" kern="1200">
          <a:solidFill>
            <a:schemeClr val="tx1"/>
          </a:solidFill>
          <a:latin typeface="Arial" panose="020B0604020202020204" pitchFamily="34" charset="0"/>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1800" kern="1200">
          <a:solidFill>
            <a:schemeClr val="tx1"/>
          </a:solidFill>
          <a:latin typeface="Arial" panose="020B0604020202020204" pitchFamily="34" charset="0"/>
        </a:defRPr>
      </a:lvl1pPr>
      <a:lvl2pPr marL="538480" indent="-20637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ea"/>
        </a:defRPr>
      </a:lvl2pPr>
      <a:lvl3pPr marL="798830" indent="-161925"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ea"/>
        </a:defRPr>
      </a:lvl3pPr>
      <a:lvl4pPr marL="1030605" indent="-149225" algn="l" defTabSz="914400" rtl="0" eaLnBrk="1" latinLnBrk="0" hangingPunct="1">
        <a:lnSpc>
          <a:spcPct val="130000"/>
        </a:lnSpc>
        <a:spcBef>
          <a:spcPts val="0"/>
        </a:spcBef>
        <a:buFont typeface="Arial" panose="020B0604020202020204" pitchFamily="34" charset="0"/>
        <a:buChar char="•"/>
        <a:defRPr sz="1200" kern="1200">
          <a:solidFill>
            <a:schemeClr val="tx1">
              <a:lumMod val="65000"/>
              <a:lumOff val="35000"/>
            </a:schemeClr>
          </a:solidFill>
          <a:latin typeface="+mn-ea"/>
        </a:defRPr>
      </a:lvl4pPr>
      <a:lvl5pPr marL="1235075" indent="-127000" algn="l" defTabSz="914400" rtl="0" eaLnBrk="1" latinLnBrk="0" hangingPunct="1">
        <a:lnSpc>
          <a:spcPct val="130000"/>
        </a:lnSpc>
        <a:spcBef>
          <a:spcPts val="0"/>
        </a:spcBef>
        <a:buFont typeface="Arial" panose="020B0604020202020204" pitchFamily="34" charset="0"/>
        <a:buChar char="•"/>
        <a:defRPr sz="1100" kern="1200">
          <a:solidFill>
            <a:schemeClr val="tx1">
              <a:lumMod val="65000"/>
              <a:lumOff val="35000"/>
            </a:schemeClr>
          </a:solidFill>
          <a:latin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47.xml"/><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tags" Target="../tags/tag21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tags" Target="../tags/tag241.xml"/><Relationship Id="rId1" Type="http://schemas.openxmlformats.org/officeDocument/2006/relationships/tags" Target="../tags/tag24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47.xml"/><Relationship Id="rId3" Type="http://schemas.openxmlformats.org/officeDocument/2006/relationships/tags" Target="../tags/tag222.xml"/><Relationship Id="rId2" Type="http://schemas.openxmlformats.org/officeDocument/2006/relationships/tags" Target="../tags/tag221.xml"/><Relationship Id="rId1" Type="http://schemas.openxmlformats.org/officeDocument/2006/relationships/tags" Target="../tags/tag220.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47.xml"/><Relationship Id="rId3" Type="http://schemas.openxmlformats.org/officeDocument/2006/relationships/tags" Target="../tags/tag225.xml"/><Relationship Id="rId2" Type="http://schemas.openxmlformats.org/officeDocument/2006/relationships/tags" Target="../tags/tag224.xml"/><Relationship Id="rId1" Type="http://schemas.openxmlformats.org/officeDocument/2006/relationships/tags" Target="../tags/tag22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tags" Target="../tags/tag227.xml"/><Relationship Id="rId1" Type="http://schemas.openxmlformats.org/officeDocument/2006/relationships/tags" Target="../tags/tag226.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47.xml"/><Relationship Id="rId3" Type="http://schemas.openxmlformats.org/officeDocument/2006/relationships/tags" Target="../tags/tag230.xml"/><Relationship Id="rId2" Type="http://schemas.openxmlformats.org/officeDocument/2006/relationships/tags" Target="../tags/tag229.xml"/><Relationship Id="rId1" Type="http://schemas.openxmlformats.org/officeDocument/2006/relationships/tags" Target="../tags/tag22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tags" Target="../tags/tag232.xml"/><Relationship Id="rId1" Type="http://schemas.openxmlformats.org/officeDocument/2006/relationships/tags" Target="../tags/tag231.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47.xml"/><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tags" Target="../tags/tag23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tags" Target="../tags/tag237.xml"/><Relationship Id="rId1" Type="http://schemas.openxmlformats.org/officeDocument/2006/relationships/tags" Target="../tags/tag23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tags" Target="../tags/tag239.xml"/><Relationship Id="rId1" Type="http://schemas.openxmlformats.org/officeDocument/2006/relationships/tags" Target="../tags/tag2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Subtitle 2"/>
          <p:cNvSpPr>
            <a:spLocks noGrp="1"/>
          </p:cNvSpPr>
          <p:nvPr>
            <p:custDataLst>
              <p:tags r:id="rId1"/>
            </p:custDataLst>
          </p:nvPr>
        </p:nvSpPr>
        <p:spPr>
          <a:xfrm>
            <a:off x="1524000" y="1302385"/>
            <a:ext cx="9144000" cy="4966335"/>
          </a:xfrm>
          <a:prstGeom prst="rect">
            <a:avLst/>
          </a:prstGeom>
        </p:spPr>
        <p:txBody>
          <a:bodyPr vert="horz" lIns="91440" tIns="45720" rIns="91440" bIns="45720" rtlCol="0">
            <a:normAutofit fontScale="75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altLang="en-US">
                <a:solidFill>
                  <a:schemeClr val="tx1"/>
                </a:solidFill>
                <a:latin typeface="Times New Roman" panose="02020603050405020304" charset="0"/>
                <a:cs typeface="Times New Roman" panose="02020603050405020304" charset="0"/>
              </a:rPr>
              <a:t>5.1 Openning URLConnections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5.2 Reading Data from Server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5.3 Reading Header: Retrieving specific Header Fields and Retrieving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Arbitrary Header Fields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5.4 Cache: Web Cache for Java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5.5 Configuring the Connection: protected URL url, protected boolean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connected, protected boolean allowUserInteraction, protected boolean doInput, protected boolean doOutput, protected boolean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ifModificationSince, protected boolean useCaches and Timeouts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5.6 Configuring the Client Request HTTP Header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5.7 Security Considerations for URLConnections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5.8 Guessing MIME Media Types </a:t>
            </a:r>
            <a:endParaRPr lang="en-US" altLang="en-US">
              <a:solidFill>
                <a:schemeClr val="tx1"/>
              </a:solidFill>
              <a:latin typeface="Times New Roman" panose="02020603050405020304" charset="0"/>
              <a:cs typeface="Times New Roman" panose="02020603050405020304" charset="0"/>
            </a:endParaRPr>
          </a:p>
          <a:p>
            <a:pPr algn="l"/>
            <a:r>
              <a:rPr lang="en-US" altLang="en-US">
                <a:solidFill>
                  <a:schemeClr val="tx1"/>
                </a:solidFill>
                <a:latin typeface="Times New Roman" panose="02020603050405020304" charset="0"/>
                <a:cs typeface="Times New Roman" panose="02020603050405020304" charset="0"/>
              </a:rPr>
              <a:t>5.9 HttpURLConnection: The Request Methods, Disconnecting from the Server, Handling Server Responses, Proxies and Streaming Mode </a:t>
            </a:r>
            <a:endParaRPr lang="en-US" altLang="en-US">
              <a:solidFill>
                <a:schemeClr val="tx1"/>
              </a:solidFill>
              <a:latin typeface="Times New Roman" panose="02020603050405020304" charset="0"/>
              <a:cs typeface="Times New Roman" panose="02020603050405020304" charset="0"/>
            </a:endParaRPr>
          </a:p>
          <a:p>
            <a:pPr algn="l"/>
            <a:endParaRPr lang="en-US" altLang="en-US">
              <a:solidFill>
                <a:schemeClr val="tx1"/>
              </a:solidFill>
              <a:latin typeface="Times New Roman" panose="02020603050405020304" charset="0"/>
              <a:cs typeface="Times New Roman" panose="02020603050405020304" charset="0"/>
            </a:endParaRPr>
          </a:p>
        </p:txBody>
      </p:sp>
      <p:sp>
        <p:nvSpPr>
          <p:cNvPr id="16" name="Title 13"/>
          <p:cNvSpPr>
            <a:spLocks noGrp="1"/>
          </p:cNvSpPr>
          <p:nvPr>
            <p:custDataLst>
              <p:tags r:id="rId2"/>
            </p:custDataLst>
          </p:nvPr>
        </p:nvSpPr>
        <p:spPr>
          <a:xfrm>
            <a:off x="1524000" y="273685"/>
            <a:ext cx="9144000" cy="848995"/>
          </a:xfrm>
          <a:prstGeom prst="rect">
            <a:avLst/>
          </a:prstGeom>
        </p:spPr>
        <p:txBody>
          <a:bodyPr vert="horz" lIns="91440" tIns="45720" rIns="91440" bIns="45720" rtlCol="0" anchor="b">
            <a:normAutofit fontScale="80000"/>
          </a:bodyPr>
          <a:lstStyle>
            <a:lvl1pPr marL="0" marR="0" algn="ctr" defTabSz="914400" rtl="0" eaLnBrk="1" fontAlgn="auto" latinLnBrk="0" hangingPunct="1">
              <a:lnSpc>
                <a:spcPct val="90000"/>
              </a:lnSpc>
              <a:spcBef>
                <a:spcPct val="0"/>
              </a:spcBef>
              <a:buClrTx/>
              <a:buSzTx/>
              <a:buFontTx/>
              <a:buNone/>
              <a:defRPr kumimoji="0" lang="en-US" sz="6000" b="0" i="0" u="none" strike="noStrike" kern="1200" cap="none" spc="0" normalizeH="0" baseline="0" noProof="1">
                <a:solidFill>
                  <a:srgbClr val="000000"/>
                </a:solidFill>
                <a:latin typeface="+mj-lt"/>
                <a:ea typeface="+mj-ea"/>
                <a:cs typeface="+mj-cs"/>
              </a:defRPr>
            </a:lvl1pPr>
          </a:lstStyle>
          <a:p>
            <a:r>
              <a:rPr>
                <a:solidFill>
                  <a:schemeClr val="tx1"/>
                </a:solidFill>
                <a:latin typeface="Times New Roman" panose="02020603050405020304" charset="0"/>
                <a:cs typeface="Times New Roman" panose="02020603050405020304" charset="0"/>
              </a:rPr>
              <a:t>URL Connection</a:t>
            </a:r>
            <a:endParaRPr>
              <a:solidFill>
                <a:schemeClr val="tx1"/>
              </a:solidFill>
              <a:latin typeface="Times New Roman" panose="02020603050405020304" charset="0"/>
              <a:cs typeface="Times New Roman" panose="02020603050405020304" charset="0"/>
            </a:endParaRPr>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 name="Title 9"/>
          <p:cNvSpPr>
            <a:spLocks noGrp="1"/>
          </p:cNvSpPr>
          <p:nvPr>
            <p:custDataLst>
              <p:tags r:id="rId1"/>
            </p:custDataLst>
          </p:nvPr>
        </p:nvSpPr>
        <p:spPr>
          <a:xfrm>
            <a:off x="838200" y="160020"/>
            <a:ext cx="10515600" cy="1101090"/>
          </a:xfrm>
          <a:prstGeom prst="rect">
            <a:avLst/>
          </a:prstGeom>
        </p:spPr>
        <p:txBody>
          <a:bodyPr vert="horz" lIns="91440" tIns="45720" rIns="91440" bIns="45720" rtlCol="0" anchor="b"/>
          <a:lstStyle>
            <a:lvl1pPr marL="0" marR="0" algn="ctr" defTabSz="914400" rtl="0" eaLnBrk="1" fontAlgn="auto" latinLnBrk="0" hangingPunct="1">
              <a:lnSpc>
                <a:spcPct val="90000"/>
              </a:lnSpc>
              <a:spcBef>
                <a:spcPct val="0"/>
              </a:spcBef>
              <a:buClrTx/>
              <a:buSzTx/>
              <a:buFontTx/>
              <a:buNone/>
              <a:defRPr kumimoji="0" lang="en-US" sz="6000" b="0" i="0" u="none" strike="noStrike" kern="1200" cap="none" spc="0" normalizeH="0" baseline="0" noProof="1">
                <a:solidFill>
                  <a:srgbClr val="000000"/>
                </a:solidFill>
                <a:latin typeface="+mj-lt"/>
                <a:ea typeface="+mj-ea"/>
                <a:cs typeface="+mj-cs"/>
              </a:defRPr>
            </a:lvl1pPr>
          </a:lstStyle>
          <a:p>
            <a:pPr algn="l"/>
            <a:r>
              <a:rPr sz="4000">
                <a:solidFill>
                  <a:schemeClr val="tx1"/>
                </a:solidFill>
                <a:latin typeface="Times New Roman" panose="02020603050405020304" charset="0"/>
                <a:cs typeface="Times New Roman" panose="02020603050405020304" charset="0"/>
              </a:rPr>
              <a:t>public int getContentLength()</a:t>
            </a:r>
            <a:endParaRPr sz="4000">
              <a:solidFill>
                <a:schemeClr val="tx1"/>
              </a:solidFill>
              <a:latin typeface="Times New Roman" panose="02020603050405020304" charset="0"/>
              <a:cs typeface="Times New Roman" panose="02020603050405020304" charset="0"/>
            </a:endParaRPr>
          </a:p>
        </p:txBody>
      </p:sp>
      <p:sp>
        <p:nvSpPr>
          <p:cNvPr id="12" name="Text Box 11"/>
          <p:cNvSpPr txBox="1"/>
          <p:nvPr/>
        </p:nvSpPr>
        <p:spPr>
          <a:xfrm>
            <a:off x="837565" y="1641475"/>
            <a:ext cx="10516235" cy="4661535"/>
          </a:xfrm>
          <a:prstGeom prst="rect">
            <a:avLst/>
          </a:prstGeom>
          <a:noFill/>
        </p:spPr>
        <p:txBody>
          <a:bodyPr wrap="square" rtlCol="0">
            <a:noAutofit/>
          </a:bodyPr>
          <a:p>
            <a:pPr marL="285750" indent="-285750">
              <a:buFont typeface="Arial" panose="020B0604020202020204" pitchFamily="34" charset="0"/>
              <a:buChar char="•"/>
            </a:pPr>
            <a:r>
              <a:rPr lang="en-US" altLang="en-US">
                <a:latin typeface="Times New Roman" panose="02020603050405020304" charset="0"/>
                <a:cs typeface="Times New Roman" panose="02020603050405020304" charset="0"/>
              </a:rPr>
              <a:t>Returns the number of bytes in the response body.</a:t>
            </a:r>
            <a:endParaRPr lang="en-US"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altLang="en-US">
                <a:latin typeface="Times New Roman" panose="02020603050405020304" charset="0"/>
                <a:cs typeface="Times New Roman" panose="02020603050405020304" charset="0"/>
              </a:rPr>
              <a:t>Returns -1 if the Content-Length header is missing or unknown.</a:t>
            </a:r>
            <a:endParaRPr lang="en-US"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US" altLang="en-US">
                <a:latin typeface="Times New Roman" panose="02020603050405020304" charset="0"/>
                <a:cs typeface="Times New Roman" panose="02020603050405020304" charset="0"/>
              </a:rPr>
              <a:t>Used when the exact size of data must be known in advance.</a:t>
            </a:r>
            <a:endParaRPr lang="en-US"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endParaRPr lang="en-US" altLang="en-US">
              <a:latin typeface="Times New Roman" panose="02020603050405020304" charset="0"/>
              <a:cs typeface="Times New Roman" panose="02020603050405020304" charset="0"/>
            </a:endParaRPr>
          </a:p>
          <a:p>
            <a:pPr indent="0">
              <a:buFont typeface="Arial" panose="020B0604020202020204" pitchFamily="34" charset="0"/>
              <a:buNone/>
            </a:pPr>
            <a:r>
              <a:rPr lang="en-US" altLang="en-US" b="1">
                <a:latin typeface="Times New Roman" panose="02020603050405020304" charset="0"/>
                <a:cs typeface="Times New Roman" panose="02020603050405020304" charset="0"/>
              </a:rPr>
              <a:t>Why getContentLength() Is Important for Binary Files</a:t>
            </a:r>
            <a:endParaRPr lang="en-US" altLang="en-US" b="1">
              <a:latin typeface="Times New Roman" panose="02020603050405020304" charset="0"/>
              <a:cs typeface="Times New Roman" panose="02020603050405020304" charset="0"/>
            </a:endParaRPr>
          </a:p>
          <a:p>
            <a:pPr indent="0">
              <a:buFont typeface="Arial" panose="020B0604020202020204" pitchFamily="34" charset="0"/>
              <a:buNone/>
            </a:pPr>
            <a:r>
              <a:rPr lang="en-US" altLang="en-US">
                <a:latin typeface="Times New Roman" panose="02020603050405020304" charset="0"/>
                <a:cs typeface="Times New Roman" panose="02020603050405020304" charset="0"/>
              </a:rPr>
              <a:t>For binary files (images, videos, class files), servers may not close the connection immediately, so the client must know exactly how many bytes to read.</a:t>
            </a:r>
            <a:endParaRPr lang="en-US" altLang="en-US">
              <a:latin typeface="Times New Roman" panose="02020603050405020304" charset="0"/>
              <a:cs typeface="Times New Roman" panose="02020603050405020304" charset="0"/>
            </a:endParaRPr>
          </a:p>
          <a:p>
            <a:pPr indent="0">
              <a:buFont typeface="Arial" panose="020B0604020202020204" pitchFamily="34" charset="0"/>
              <a:buNone/>
            </a:pPr>
            <a:r>
              <a:rPr lang="en-US" altLang="en-US">
                <a:latin typeface="Times New Roman" panose="02020603050405020304" charset="0"/>
                <a:cs typeface="Times New Roman" panose="02020603050405020304" charset="0"/>
              </a:rPr>
              <a:t>example:</a:t>
            </a:r>
            <a:endParaRPr lang="en-US" altLang="en-US">
              <a:latin typeface="Times New Roman" panose="02020603050405020304" charset="0"/>
              <a:cs typeface="Times New Roman" panose="02020603050405020304" charset="0"/>
            </a:endParaRPr>
          </a:p>
          <a:p>
            <a:pPr indent="0">
              <a:buFont typeface="Arial" panose="020B0604020202020204" pitchFamily="34" charset="0"/>
              <a:buNone/>
            </a:pPr>
            <a:r>
              <a:rPr lang="en-US" altLang="en-US">
                <a:latin typeface="Times New Roman" panose="02020603050405020304" charset="0"/>
                <a:cs typeface="Times New Roman" panose="02020603050405020304" charset="0"/>
              </a:rPr>
              <a:t>  URLConnection uc = u.openConnection();</a:t>
            </a:r>
            <a:endParaRPr lang="en-US" altLang="en-US">
              <a:latin typeface="Times New Roman" panose="02020603050405020304" charset="0"/>
              <a:cs typeface="Times New Roman" panose="02020603050405020304" charset="0"/>
            </a:endParaRPr>
          </a:p>
          <a:p>
            <a:pPr indent="0">
              <a:buFont typeface="Arial" panose="020B0604020202020204" pitchFamily="34" charset="0"/>
              <a:buNone/>
            </a:pPr>
            <a:r>
              <a:rPr lang="en-US" altLang="en-US">
                <a:latin typeface="Times New Roman" panose="02020603050405020304" charset="0"/>
                <a:cs typeface="Times New Roman" panose="02020603050405020304" charset="0"/>
              </a:rPr>
              <a:t>               int contentLength = uc.getContentLength();</a:t>
            </a:r>
            <a:endParaRPr lang="en-US" altLang="en-US">
              <a:latin typeface="Times New Roman" panose="02020603050405020304" charset="0"/>
              <a:cs typeface="Times New Roman" panose="02020603050405020304" charset="0"/>
            </a:endParaRPr>
          </a:p>
        </p:txBody>
      </p:sp>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747395" y="967105"/>
            <a:ext cx="5207000" cy="497840"/>
          </a:xfrm>
          <a:prstGeom prst="rect">
            <a:avLst/>
          </a:prstGeom>
          <a:noFill/>
        </p:spPr>
        <p:txBody>
          <a:bodyPr wrap="square" rtlCol="0">
            <a:noAutofit/>
          </a:bodyPr>
          <a:p>
            <a:r>
              <a:rPr lang="en-US" sz="2400" b="1">
                <a:latin typeface="Times New Roman" panose="02020603050405020304" charset="0"/>
                <a:cs typeface="Times New Roman" panose="02020603050405020304" charset="0"/>
              </a:rPr>
              <a:t>public </a:t>
            </a:r>
            <a:r>
              <a:rPr lang="en-US" altLang="en-US" sz="2400" b="1">
                <a:latin typeface="Times New Roman" panose="02020603050405020304" charset="0"/>
                <a:cs typeface="Times New Roman" panose="02020603050405020304" charset="0"/>
              </a:rPr>
              <a:t>getContentEncoding()</a:t>
            </a:r>
            <a:endParaRPr lang="en-US" altLang="en-US" sz="2400" b="1">
              <a:latin typeface="Times New Roman" panose="02020603050405020304" charset="0"/>
              <a:cs typeface="Times New Roman" panose="02020603050405020304" charset="0"/>
            </a:endParaRPr>
          </a:p>
        </p:txBody>
      </p:sp>
      <p:sp>
        <p:nvSpPr>
          <p:cNvPr id="3" name="Text Box 2"/>
          <p:cNvSpPr txBox="1"/>
          <p:nvPr/>
        </p:nvSpPr>
        <p:spPr>
          <a:xfrm>
            <a:off x="747395" y="1464945"/>
            <a:ext cx="10715625" cy="4631690"/>
          </a:xfrm>
          <a:prstGeom prst="rect">
            <a:avLst/>
          </a:prstGeom>
          <a:noFill/>
        </p:spPr>
        <p:txBody>
          <a:bodyPr wrap="square" rtlCol="0">
            <a:noAutofit/>
          </a:bodyPr>
          <a:p>
            <a:pPr algn="just"/>
            <a:r>
              <a:rPr lang="en-US" altLang="en-US">
                <a:latin typeface="Times New Roman" panose="02020603050405020304" charset="0"/>
                <a:cs typeface="Times New Roman" panose="02020603050405020304" charset="0"/>
              </a:rPr>
              <a:t>The getContentEncoding() method returns a String that tells you how the content is encoded. If the content is sent unencoded (as is commonly the case with HTTP servers), this method returns null. It throws no exceptions. The most commonly used content encoding on the Web is probably x-gzip, which can be straightforwardly decoded using a java.util.zip.GZipInputStream.</a:t>
            </a:r>
            <a:endParaRPr lang="en-US" altLang="en-US">
              <a:latin typeface="Times New Roman" panose="02020603050405020304" charset="0"/>
              <a:cs typeface="Times New Roman" panose="02020603050405020304" charset="0"/>
            </a:endParaRPr>
          </a:p>
          <a:p>
            <a:pPr algn="just"/>
            <a:endParaRPr lang="en-US" altLang="en-US">
              <a:latin typeface="Times New Roman" panose="02020603050405020304" charset="0"/>
              <a:cs typeface="Times New Roman" panose="02020603050405020304" charset="0"/>
            </a:endParaRPr>
          </a:p>
          <a:p>
            <a:pPr algn="just"/>
            <a:r>
              <a:rPr lang="en-US" altLang="en-US" sz="2400" b="1">
                <a:latin typeface="Times New Roman" panose="02020603050405020304" charset="0"/>
                <a:cs typeface="Times New Roman" panose="02020603050405020304" charset="0"/>
              </a:rPr>
              <a:t>public long getDate()</a:t>
            </a:r>
            <a:endParaRPr lang="en-US" altLang="en-US" sz="2400" b="1">
              <a:latin typeface="Times New Roman" panose="02020603050405020304" charset="0"/>
              <a:cs typeface="Times New Roman" panose="02020603050405020304" charset="0"/>
            </a:endParaRPr>
          </a:p>
          <a:p>
            <a:pPr algn="just"/>
            <a:r>
              <a:rPr lang="en-US" altLang="en-US">
                <a:latin typeface="Times New Roman" panose="02020603050405020304" charset="0"/>
                <a:cs typeface="Times New Roman" panose="02020603050405020304" charset="0"/>
              </a:rPr>
              <a:t> </a:t>
            </a:r>
            <a:endParaRPr lang="en-US" altLang="en-US">
              <a:latin typeface="Times New Roman" panose="02020603050405020304" charset="0"/>
              <a:cs typeface="Times New Roman" panose="02020603050405020304" charset="0"/>
            </a:endParaRPr>
          </a:p>
          <a:p>
            <a:pPr algn="just"/>
            <a:r>
              <a:rPr lang="en-US" altLang="en-US">
                <a:latin typeface="Times New Roman" panose="02020603050405020304" charset="0"/>
                <a:cs typeface="Times New Roman" panose="02020603050405020304" charset="0"/>
              </a:rPr>
              <a:t>The getDate() method returns a long that tells you when the document was sent, in milliseconds since midnight, Greenwich Mean Time (GMT), January 1, 1970. You can convert it to a java.util.Date. </a:t>
            </a:r>
            <a:endParaRPr lang="en-US" altLang="en-US">
              <a:latin typeface="Times New Roman" panose="02020603050405020304" charset="0"/>
              <a:cs typeface="Times New Roman" panose="02020603050405020304" charset="0"/>
            </a:endParaRPr>
          </a:p>
          <a:p>
            <a:pPr algn="just"/>
            <a:r>
              <a:rPr lang="en-US" altLang="en-US">
                <a:latin typeface="Times New Roman" panose="02020603050405020304" charset="0"/>
                <a:cs typeface="Times New Roman" panose="02020603050405020304" charset="0"/>
              </a:rPr>
              <a:t>For example:</a:t>
            </a:r>
            <a:endParaRPr lang="en-US" altLang="en-US">
              <a:latin typeface="Times New Roman" panose="02020603050405020304" charset="0"/>
              <a:cs typeface="Times New Roman" panose="02020603050405020304" charset="0"/>
            </a:endParaRPr>
          </a:p>
          <a:p>
            <a:pPr algn="just"/>
            <a:r>
              <a:rPr lang="en-US" altLang="en-US">
                <a:latin typeface="Times New Roman" panose="02020603050405020304" charset="0"/>
                <a:cs typeface="Times New Roman" panose="02020603050405020304" charset="0"/>
              </a:rPr>
              <a:t>Date documentSent = new Date(uc.getDate());</a:t>
            </a:r>
            <a:endParaRPr lang="en-US" altLang="en-US">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951865" y="659130"/>
            <a:ext cx="10424160" cy="5511165"/>
          </a:xfrm>
          <a:prstGeom prst="rect">
            <a:avLst/>
          </a:prstGeom>
          <a:noFill/>
        </p:spPr>
        <p:txBody>
          <a:bodyPr wrap="square" rtlCol="0">
            <a:noAutofit/>
          </a:bodyPr>
          <a:p>
            <a:pPr algn="just"/>
            <a:endParaRPr lang="en-US" altLang="en-US">
              <a:latin typeface="Times New Roman" panose="02020603050405020304" charset="0"/>
              <a:cs typeface="Times New Roman" panose="02020603050405020304" charset="0"/>
            </a:endParaRPr>
          </a:p>
          <a:p>
            <a:pPr algn="just"/>
            <a:r>
              <a:rPr lang="en-US" altLang="en-US" sz="2400" b="1">
                <a:latin typeface="Times New Roman" panose="02020603050405020304" charset="0"/>
                <a:cs typeface="Times New Roman" panose="02020603050405020304" charset="0"/>
              </a:rPr>
              <a:t>public long getExpiration():</a:t>
            </a:r>
            <a:endParaRPr lang="en-US" altLang="en-US" sz="2400" b="1">
              <a:latin typeface="Times New Roman" panose="02020603050405020304" charset="0"/>
              <a:cs typeface="Times New Roman" panose="02020603050405020304" charset="0"/>
            </a:endParaRPr>
          </a:p>
          <a:p>
            <a:pPr marL="342900" indent="-342900" algn="just">
              <a:buFont typeface="Arial" panose="020B0604020202020204" pitchFamily="34" charset="0"/>
              <a:buChar char="•"/>
            </a:pPr>
            <a:endParaRPr lang="en-US" altLang="en-US" sz="2400">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US" altLang="en-US">
                <a:latin typeface="Times New Roman" panose="02020603050405020304" charset="0"/>
                <a:cs typeface="Times New Roman" panose="02020603050405020304" charset="0"/>
              </a:rPr>
              <a:t>Indicates when the document expires in cache</a:t>
            </a:r>
            <a:endParaRPr lang="en-US" altLang="en-US">
              <a:latin typeface="Times New Roman" panose="02020603050405020304" charset="0"/>
              <a:cs typeface="Times New Roman" panose="02020603050405020304" charset="0"/>
            </a:endParaRPr>
          </a:p>
          <a:p>
            <a:pPr marL="285750" indent="-285750" algn="just">
              <a:buFont typeface="Arial" panose="020B0604020202020204" pitchFamily="34" charset="0"/>
              <a:buChar char="•"/>
            </a:pPr>
            <a:r>
              <a:rPr lang="en-US" altLang="en-US">
                <a:latin typeface="Times New Roman" panose="02020603050405020304" charset="0"/>
                <a:cs typeface="Times New Roman" panose="02020603050405020304" charset="0"/>
              </a:rPr>
              <a:t>Returns 0 if the document never expires</a:t>
            </a:r>
            <a:endParaRPr lang="en-US" altLang="en-US">
              <a:latin typeface="Times New Roman" panose="02020603050405020304" charset="0"/>
              <a:cs typeface="Times New Roman" panose="02020603050405020304" charset="0"/>
            </a:endParaRPr>
          </a:p>
          <a:p>
            <a:pPr indent="0" algn="just">
              <a:buFont typeface="Arial" panose="020B0604020202020204" pitchFamily="34" charset="0"/>
              <a:buNone/>
            </a:pPr>
            <a:r>
              <a:rPr lang="en-US" altLang="en-US">
                <a:latin typeface="Times New Roman" panose="02020603050405020304" charset="0"/>
                <a:cs typeface="Times New Roman" panose="02020603050405020304" charset="0"/>
              </a:rPr>
              <a:t>Some documents have server-based expiration dates that indicate when the document should be deleted from the cache and reloaded from the server. getExpiration() is very similar to getDate(), differing only in how the return value is interpreted. It returns a long indicating the number of milliseconds after 12:00 A.M., GMT, January 1, 1970, at which the document expires. If the HTTP header does not include an Expiration field, getExpiration() returns 0, which means that the document does not expire and can remain in the cache indefinitely.</a:t>
            </a:r>
            <a:endParaRPr lang="en-US" altLang="en-US">
              <a:latin typeface="Times New Roman" panose="02020603050405020304" charset="0"/>
              <a:cs typeface="Times New Roman" panose="02020603050405020304" charset="0"/>
            </a:endParaRPr>
          </a:p>
          <a:p>
            <a:pPr indent="0" algn="just">
              <a:buFont typeface="Arial" panose="020B0604020202020204" pitchFamily="34" charset="0"/>
              <a:buNone/>
            </a:pPr>
            <a:r>
              <a:rPr lang="en-US" altLang="en-US">
                <a:latin typeface="Times New Roman" panose="02020603050405020304" charset="0"/>
                <a:cs typeface="Times New Roman" panose="02020603050405020304" charset="0"/>
              </a:rPr>
              <a:t>example:</a:t>
            </a:r>
            <a:endParaRPr lang="en-US" altLang="en-US">
              <a:latin typeface="Times New Roman" panose="02020603050405020304" charset="0"/>
              <a:cs typeface="Times New Roman" panose="02020603050405020304" charset="0"/>
            </a:endParaRPr>
          </a:p>
          <a:p>
            <a:pPr indent="0" algn="just">
              <a:buFont typeface="Arial" panose="020B0604020202020204" pitchFamily="34" charset="0"/>
              <a:buNone/>
            </a:pPr>
            <a:r>
              <a:rPr lang="en-US" altLang="en-US">
                <a:latin typeface="Times New Roman" panose="02020603050405020304" charset="0"/>
                <a:cs typeface="Times New Roman" panose="02020603050405020304" charset="0"/>
              </a:rPr>
              <a:t> URLConnection uc=new URLConnection();</a:t>
            </a:r>
            <a:endParaRPr lang="en-US" altLang="en-US">
              <a:latin typeface="Times New Roman" panose="02020603050405020304" charset="0"/>
              <a:cs typeface="Times New Roman" panose="02020603050405020304" charset="0"/>
            </a:endParaRPr>
          </a:p>
          <a:p>
            <a:pPr indent="0" algn="just">
              <a:buFont typeface="Arial" panose="020B0604020202020204" pitchFamily="34" charset="0"/>
              <a:buNone/>
            </a:pPr>
            <a:r>
              <a:rPr lang="en-US" altLang="en-US">
                <a:latin typeface="Times New Roman" panose="02020603050405020304" charset="0"/>
                <a:cs typeface="Times New Roman" panose="02020603050405020304" charset="0"/>
              </a:rPr>
              <a:t>Date d=new Date(uc.getExpiration());</a:t>
            </a:r>
            <a:endParaRPr lang="en-US" altLang="en-US">
              <a:latin typeface="Times New Roman" panose="02020603050405020304" charset="0"/>
              <a:cs typeface="Times New Roman" panose="020206030504050203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843915" y="894715"/>
            <a:ext cx="10502900" cy="5036185"/>
          </a:xfrm>
          <a:prstGeom prst="rect">
            <a:avLst/>
          </a:prstGeom>
          <a:noFill/>
        </p:spPr>
        <p:txBody>
          <a:bodyPr wrap="square" rtlCol="0">
            <a:noAutofit/>
          </a:bodyPr>
          <a:p>
            <a:pPr algn="just"/>
            <a:r>
              <a:rPr lang="en-US" altLang="en-US" sz="2400" b="1">
                <a:latin typeface="Times New Roman" panose="02020603050405020304" charset="0"/>
                <a:cs typeface="Times New Roman" panose="02020603050405020304" charset="0"/>
              </a:rPr>
              <a:t>public long getLastModified():</a:t>
            </a:r>
            <a:endParaRPr lang="en-US" altLang="en-US" sz="2400" b="1">
              <a:latin typeface="Times New Roman" panose="02020603050405020304" charset="0"/>
              <a:cs typeface="Times New Roman" panose="02020603050405020304" charset="0"/>
            </a:endParaRPr>
          </a:p>
          <a:p>
            <a:pPr algn="just"/>
            <a:r>
              <a:rPr lang="en-US" altLang="en-US" sz="2400">
                <a:latin typeface="Times New Roman" panose="02020603050405020304" charset="0"/>
                <a:cs typeface="Times New Roman" panose="02020603050405020304" charset="0"/>
              </a:rPr>
              <a:t>The final date method, getLastModified(), returns the date on which the document was last modified. Again, the date is given as the number of milliseconds since midnight, GMT, January 1, 1970. If the HTTP header does not include a Last-modified field (and many don’t), this method returns 0.  </a:t>
            </a:r>
            <a:endParaRPr lang="en-US" altLang="en-US" sz="2400">
              <a:latin typeface="Times New Roman" panose="02020603050405020304" charset="0"/>
              <a:cs typeface="Times New Roman" panose="020206030504050203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636905" y="909955"/>
            <a:ext cx="10805160" cy="4893945"/>
          </a:xfrm>
          <a:prstGeom prst="rect">
            <a:avLst/>
          </a:prstGeom>
          <a:noFill/>
        </p:spPr>
        <p:txBody>
          <a:bodyPr wrap="square" rtlCol="0">
            <a:noAutofit/>
          </a:bodyPr>
          <a:p>
            <a:r>
              <a:rPr lang="en-US" altLang="en-US">
                <a:latin typeface="Times New Roman" panose="02020603050405020304" charset="0"/>
                <a:cs typeface="Times New Roman" panose="02020603050405020304" charset="0"/>
              </a:rPr>
              <a:t>URL u = new URL(arg);</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URLConnection uc = u.openConnection();</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System.out.println("Content-type: " + uc.getContentType());</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if (uc.getDate() != 0)</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System.out.println("Date: " + new Date(uc.getDate()));</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if (uc.getLastModified() != 0)</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System.out.println("Last modified: " + new Date(uc.getLastModified()));</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if (uc.getExpiration() != 0)</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System.out.println("Expiration: " + new Date(uc.getExpiration()));</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if (uc.getContentLength() != -1)</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System.out.println("Content-length: " + uc.getContentLength());</a:t>
            </a:r>
            <a:endParaRPr lang="en-US" altLang="en-US">
              <a:latin typeface="Times New Roman" panose="02020603050405020304" charset="0"/>
              <a:cs typeface="Times New Roman" panose="02020603050405020304" charset="0"/>
            </a:endParaRPr>
          </a:p>
          <a:p>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a:t>
            </a:r>
            <a:endParaRPr lang="en-US" altLang="en-US">
              <a:latin typeface="Times New Roman" panose="02020603050405020304" charset="0"/>
              <a:cs typeface="Times New Roman" panose="020206030504050203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956310" y="782955"/>
            <a:ext cx="10406380" cy="5133340"/>
          </a:xfrm>
          <a:prstGeom prst="rect">
            <a:avLst/>
          </a:prstGeom>
          <a:noFill/>
        </p:spPr>
        <p:txBody>
          <a:bodyPr wrap="square" rtlCol="0">
            <a:noAutofit/>
          </a:bodyPr>
          <a:p>
            <a:r>
              <a:rPr lang="en-US">
                <a:latin typeface="Times New Roman" panose="02020603050405020304" charset="0"/>
                <a:cs typeface="Times New Roman" panose="02020603050405020304" charset="0"/>
              </a:rPr>
              <a:t>Print http header:</a:t>
            </a:r>
            <a:endParaRPr 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try {</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URL url = new URL(args[0]);</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URLConnection uc = url.openConnection();</a:t>
            </a:r>
            <a:endParaRPr lang="en-US" altLang="en-US">
              <a:latin typeface="Times New Roman" panose="02020603050405020304" charset="0"/>
              <a:cs typeface="Times New Roman" panose="02020603050405020304" charset="0"/>
            </a:endParaRPr>
          </a:p>
          <a:p>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System.out.println("Status-Line: " + uc.getHeaderField(0));</a:t>
            </a:r>
            <a:endParaRPr lang="en-US" altLang="en-US">
              <a:latin typeface="Times New Roman" panose="02020603050405020304" charset="0"/>
              <a:cs typeface="Times New Roman" panose="02020603050405020304" charset="0"/>
            </a:endParaRPr>
          </a:p>
          <a:p>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for (int i = 1; ; i++) {</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String value = uc.getHeaderField(i);</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if (value == null) break;</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System.out.println(uc.getHeaderFieldKey(i) + ": " + value);</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a:t>
            </a:r>
            <a:endParaRPr lang="en-US" altLang="en-US">
              <a:latin typeface="Times New Roman" panose="02020603050405020304" charset="0"/>
              <a:cs typeface="Times New Roman" panose="02020603050405020304" charset="0"/>
            </a:endParaRPr>
          </a:p>
          <a:p>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 catch (Exception e) {</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System.out.println(e);</a:t>
            </a:r>
            <a:endParaRPr lang="en-US" altLang="en-US">
              <a:latin typeface="Times New Roman" panose="02020603050405020304" charset="0"/>
              <a:cs typeface="Times New Roman" panose="02020603050405020304" charset="0"/>
            </a:endParaRPr>
          </a:p>
          <a:p>
            <a:r>
              <a:rPr lang="en-US" altLang="en-US">
                <a:latin typeface="Times New Roman" panose="02020603050405020304" charset="0"/>
                <a:cs typeface="Times New Roman" panose="02020603050405020304" charset="0"/>
              </a:rPr>
              <a:t>        }</a:t>
            </a:r>
            <a:endParaRPr lang="en-US" altLang="en-US">
              <a:latin typeface="Times New Roman" panose="02020603050405020304" charset="0"/>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2"/>
          <p:cNvSpPr>
            <a:spLocks noGrp="1"/>
          </p:cNvSpPr>
          <p:nvPr>
            <p:custDataLst>
              <p:tags r:id="rId1"/>
            </p:custDataLst>
          </p:nvPr>
        </p:nvSpPr>
        <p:spPr>
          <a:xfrm>
            <a:off x="838200" y="1825625"/>
            <a:ext cx="10515600" cy="4351338"/>
          </a:xfrm>
          <a:prstGeom prst="rect">
            <a:avLst/>
          </a:prstGeom>
        </p:spPr>
        <p:txBody>
          <a:bodyPr vert="horz" wrap="square"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2400">
                <a:solidFill>
                  <a:schemeClr val="tx1"/>
                </a:solidFill>
                <a:latin typeface="Times New Roman" panose="02020603050405020304" charset="0"/>
                <a:cs typeface="Times New Roman" panose="02020603050405020304" charset="0"/>
              </a:rPr>
              <a:t>In Java, the URLConnection class represents a communication link between a Java program and a resource on the Internet, such as a web page, file, or API. It is part of the java.net package and is commonly used to read data from servers, send data to servers, read HTTP headers, configure requests, manage caching, and handle security issues.</a:t>
            </a:r>
            <a:endParaRPr lang="en-US" altLang="en-US" sz="2400">
              <a:solidFill>
                <a:schemeClr val="tx1"/>
              </a:solidFill>
              <a:latin typeface="Times New Roman" panose="02020603050405020304" charset="0"/>
              <a:cs typeface="Times New Roman" panose="02020603050405020304" charset="0"/>
            </a:endParaRPr>
          </a:p>
        </p:txBody>
      </p:sp>
      <p:sp>
        <p:nvSpPr>
          <p:cNvPr id="16" name="Title 14"/>
          <p:cNvSpPr>
            <a:spLocks noGrp="1"/>
          </p:cNvSpPr>
          <p:nvPr>
            <p:custDataLst>
              <p:tags r:id="rId2"/>
            </p:custDataLst>
          </p:nvPr>
        </p:nvSpPr>
        <p:spPr>
          <a:xfrm>
            <a:off x="838200" y="365125"/>
            <a:ext cx="10515600" cy="1325563"/>
          </a:xfrm>
          <a:prstGeom prst="rect">
            <a:avLst/>
          </a:prstGeom>
        </p:spPr>
        <p:txBody>
          <a:bodyPr vert="horz" lIns="91440" tIns="45720" rIns="91440" bIns="45720" rtlCol="0" anchor="b">
            <a:normAutofit/>
          </a:bodyPr>
          <a:lstStyle>
            <a:lvl1pPr marL="0" marR="0" algn="ctr" defTabSz="914400" rtl="0" eaLnBrk="1" fontAlgn="auto" latinLnBrk="0" hangingPunct="1">
              <a:lnSpc>
                <a:spcPct val="90000"/>
              </a:lnSpc>
              <a:spcBef>
                <a:spcPct val="0"/>
              </a:spcBef>
              <a:buClrTx/>
              <a:buSzTx/>
              <a:buFontTx/>
              <a:buNone/>
              <a:defRPr kumimoji="0" lang="en-US" sz="6000" b="0" i="0" u="none" strike="noStrike" kern="1200" cap="none" spc="0" normalizeH="0" baseline="0" noProof="1">
                <a:solidFill>
                  <a:srgbClr val="000000"/>
                </a:solidFill>
                <a:latin typeface="+mj-lt"/>
                <a:ea typeface="+mj-ea"/>
                <a:cs typeface="+mj-cs"/>
              </a:defRPr>
            </a:lvl1pPr>
          </a:lstStyle>
          <a:p>
            <a:r>
              <a:rPr>
                <a:solidFill>
                  <a:schemeClr val="tx1"/>
                </a:solidFill>
                <a:latin typeface="Times New Roman" panose="02020603050405020304" charset="0"/>
                <a:cs typeface="Times New Roman" panose="02020603050405020304" charset="0"/>
              </a:rPr>
              <a:t>introduction of URL Connection</a:t>
            </a:r>
            <a:endParaRPr>
              <a:solidFill>
                <a:schemeClr val="tx1"/>
              </a:solidFill>
              <a:latin typeface="Times New Roman" panose="02020603050405020304" charset="0"/>
              <a:cs typeface="Times New Roman" panose="02020603050405020304" charset="0"/>
            </a:endParaRPr>
          </a:p>
        </p:txBody>
      </p:sp>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2"/>
          <p:cNvSpPr>
            <a:spLocks noGrp="1"/>
          </p:cNvSpPr>
          <p:nvPr>
            <p:custDataLst>
              <p:tags r:id="rId1"/>
            </p:custDataLst>
          </p:nvPr>
        </p:nvSpPr>
        <p:spPr>
          <a:xfrm>
            <a:off x="838200" y="1825625"/>
            <a:ext cx="10515600" cy="4351338"/>
          </a:xfrm>
          <a:prstGeom prst="rect">
            <a:avLst/>
          </a:prstGeom>
        </p:spPr>
        <p:txBody>
          <a:bodyPr vert="horz" wrap="square"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2000">
                <a:solidFill>
                  <a:schemeClr val="tx1"/>
                </a:solidFill>
                <a:latin typeface="Times New Roman" panose="02020603050405020304" charset="0"/>
                <a:cs typeface="Times New Roman" panose="02020603050405020304" charset="0"/>
              </a:rPr>
              <a:t>A URLConnection object is created by calling the openConnection() method on a URL object.</a:t>
            </a:r>
            <a:endParaRPr lang="en-US" altLang="en-US" sz="2000">
              <a:solidFill>
                <a:schemeClr val="tx1"/>
              </a:solidFill>
              <a:latin typeface="Times New Roman" panose="02020603050405020304" charset="0"/>
              <a:cs typeface="Times New Roman" panose="02020603050405020304" charset="0"/>
            </a:endParaRPr>
          </a:p>
          <a:p>
            <a:pPr marL="0" indent="0">
              <a:buNone/>
            </a:pPr>
            <a:r>
              <a:rPr lang="en-US" altLang="en-US" sz="2000">
                <a:solidFill>
                  <a:schemeClr val="tx1"/>
                </a:solidFill>
                <a:latin typeface="Times New Roman" panose="02020603050405020304" charset="0"/>
                <a:cs typeface="Times New Roman" panose="02020603050405020304" charset="0"/>
              </a:rPr>
              <a:t>Steps to Open a URLConnection:</a:t>
            </a:r>
            <a:endParaRPr lang="en-US" altLang="en-US" sz="2000">
              <a:solidFill>
                <a:schemeClr val="tx1"/>
              </a:solidFill>
              <a:latin typeface="Times New Roman" panose="02020603050405020304" charset="0"/>
              <a:cs typeface="Times New Roman" panose="02020603050405020304" charset="0"/>
            </a:endParaRPr>
          </a:p>
          <a:p>
            <a:pPr marL="457200" indent="-457200">
              <a:buAutoNum type="arabicPeriod"/>
            </a:pPr>
            <a:r>
              <a:rPr lang="en-US" altLang="en-US" sz="2000">
                <a:solidFill>
                  <a:schemeClr val="tx1"/>
                </a:solidFill>
                <a:latin typeface="Times New Roman" panose="02020603050405020304" charset="0"/>
                <a:cs typeface="Times New Roman" panose="02020603050405020304" charset="0"/>
              </a:rPr>
              <a:t>Create a </a:t>
            </a:r>
            <a:r>
              <a:rPr lang="en-US" altLang="en-US" sz="2000" b="1">
                <a:solidFill>
                  <a:schemeClr val="tx1"/>
                </a:solidFill>
                <a:latin typeface="Times New Roman" panose="02020603050405020304" charset="0"/>
                <a:cs typeface="Times New Roman" panose="02020603050405020304" charset="0"/>
              </a:rPr>
              <a:t>URL</a:t>
            </a:r>
            <a:r>
              <a:rPr lang="en-US" altLang="en-US" sz="2000">
                <a:solidFill>
                  <a:schemeClr val="tx1"/>
                </a:solidFill>
                <a:latin typeface="Times New Roman" panose="02020603050405020304" charset="0"/>
                <a:cs typeface="Times New Roman" panose="02020603050405020304" charset="0"/>
              </a:rPr>
              <a:t> object.</a:t>
            </a:r>
            <a:endParaRPr lang="en-US" altLang="en-US" sz="2000">
              <a:solidFill>
                <a:schemeClr val="tx1"/>
              </a:solidFill>
              <a:latin typeface="Times New Roman" panose="02020603050405020304" charset="0"/>
              <a:cs typeface="Times New Roman" panose="02020603050405020304" charset="0"/>
            </a:endParaRPr>
          </a:p>
          <a:p>
            <a:pPr marL="457200" indent="-457200">
              <a:buAutoNum type="arabicPeriod"/>
            </a:pPr>
            <a:r>
              <a:rPr lang="en-US" altLang="en-US" sz="2000">
                <a:solidFill>
                  <a:schemeClr val="tx1"/>
                </a:solidFill>
                <a:latin typeface="Times New Roman" panose="02020603050405020304" charset="0"/>
                <a:cs typeface="Times New Roman" panose="02020603050405020304" charset="0"/>
              </a:rPr>
              <a:t>Call </a:t>
            </a:r>
            <a:r>
              <a:rPr lang="en-US" altLang="en-US" sz="2000" b="1">
                <a:solidFill>
                  <a:schemeClr val="tx1"/>
                </a:solidFill>
                <a:latin typeface="Times New Roman" panose="02020603050405020304" charset="0"/>
                <a:cs typeface="Times New Roman" panose="02020603050405020304" charset="0"/>
              </a:rPr>
              <a:t>openConnection()</a:t>
            </a:r>
            <a:r>
              <a:rPr lang="en-US" altLang="en-US" sz="2000">
                <a:solidFill>
                  <a:schemeClr val="tx1"/>
                </a:solidFill>
                <a:latin typeface="Times New Roman" panose="02020603050405020304" charset="0"/>
                <a:cs typeface="Times New Roman" panose="02020603050405020304" charset="0"/>
              </a:rPr>
              <a:t> on the URL.</a:t>
            </a:r>
            <a:endParaRPr lang="en-US" altLang="en-US" sz="2000">
              <a:solidFill>
                <a:schemeClr val="tx1"/>
              </a:solidFill>
              <a:latin typeface="Times New Roman" panose="02020603050405020304" charset="0"/>
              <a:cs typeface="Times New Roman" panose="02020603050405020304" charset="0"/>
            </a:endParaRPr>
          </a:p>
          <a:p>
            <a:pPr marL="457200" indent="-457200">
              <a:buAutoNum type="arabicPeriod"/>
            </a:pPr>
            <a:r>
              <a:rPr lang="en-US" altLang="en-US" sz="2000">
                <a:solidFill>
                  <a:schemeClr val="tx1"/>
                </a:solidFill>
                <a:latin typeface="Times New Roman" panose="02020603050405020304" charset="0"/>
                <a:cs typeface="Times New Roman" panose="02020603050405020304" charset="0"/>
              </a:rPr>
              <a:t>Configure the connection (optional).</a:t>
            </a:r>
            <a:endParaRPr lang="en-US" altLang="en-US" sz="2000">
              <a:solidFill>
                <a:schemeClr val="tx1"/>
              </a:solidFill>
              <a:latin typeface="Times New Roman" panose="02020603050405020304" charset="0"/>
              <a:cs typeface="Times New Roman" panose="02020603050405020304" charset="0"/>
            </a:endParaRPr>
          </a:p>
          <a:p>
            <a:pPr marL="457200" indent="-457200">
              <a:buAutoNum type="arabicPeriod"/>
            </a:pPr>
            <a:r>
              <a:rPr lang="en-US" altLang="en-US" sz="2000">
                <a:solidFill>
                  <a:schemeClr val="tx1"/>
                </a:solidFill>
                <a:latin typeface="Times New Roman" panose="02020603050405020304" charset="0"/>
                <a:cs typeface="Times New Roman" panose="02020603050405020304" charset="0"/>
              </a:rPr>
              <a:t>Connect to the server.</a:t>
            </a:r>
            <a:endParaRPr lang="en-US" altLang="en-US" sz="2000">
              <a:solidFill>
                <a:schemeClr val="tx1"/>
              </a:solidFill>
              <a:latin typeface="Times New Roman" panose="02020603050405020304" charset="0"/>
              <a:cs typeface="Times New Roman" panose="02020603050405020304" charset="0"/>
            </a:endParaRPr>
          </a:p>
        </p:txBody>
      </p:sp>
      <p:sp>
        <p:nvSpPr>
          <p:cNvPr id="16" name="Title 14"/>
          <p:cNvSpPr>
            <a:spLocks noGrp="1"/>
          </p:cNvSpPr>
          <p:nvPr>
            <p:custDataLst>
              <p:tags r:id="rId2"/>
            </p:custDataLst>
          </p:nvPr>
        </p:nvSpPr>
        <p:spPr>
          <a:xfrm>
            <a:off x="838200" y="365125"/>
            <a:ext cx="10515600" cy="1325563"/>
          </a:xfrm>
          <a:prstGeom prst="rect">
            <a:avLst/>
          </a:prstGeom>
        </p:spPr>
        <p:txBody>
          <a:bodyPr vert="horz" lIns="91440" tIns="45720" rIns="91440" bIns="45720" rtlCol="0" anchor="b">
            <a:normAutofit/>
          </a:bodyPr>
          <a:lstStyle>
            <a:lvl1pPr marL="0" marR="0" algn="ctr" defTabSz="914400" rtl="0" eaLnBrk="1" fontAlgn="auto" latinLnBrk="0" hangingPunct="1">
              <a:lnSpc>
                <a:spcPct val="90000"/>
              </a:lnSpc>
              <a:spcBef>
                <a:spcPct val="0"/>
              </a:spcBef>
              <a:buClrTx/>
              <a:buSzTx/>
              <a:buFontTx/>
              <a:buNone/>
              <a:defRPr kumimoji="0" lang="en-US" sz="6000" b="0" i="0" u="none" strike="noStrike" kern="1200" cap="none" spc="0" normalizeH="0" baseline="0" noProof="1">
                <a:solidFill>
                  <a:srgbClr val="000000"/>
                </a:solidFill>
                <a:latin typeface="+mj-lt"/>
                <a:ea typeface="+mj-ea"/>
                <a:cs typeface="+mj-cs"/>
              </a:defRPr>
            </a:lvl1pPr>
          </a:lstStyle>
          <a:p>
            <a:r>
              <a:rPr>
                <a:solidFill>
                  <a:schemeClr val="tx1"/>
                </a:solidFill>
                <a:latin typeface="Times New Roman" panose="02020603050405020304" charset="0"/>
                <a:cs typeface="Times New Roman" panose="02020603050405020304" charset="0"/>
              </a:rPr>
              <a:t>Opening URLConnections</a:t>
            </a:r>
            <a:endParaRPr>
              <a:solidFill>
                <a:schemeClr val="tx1"/>
              </a:solidFill>
              <a:latin typeface="Times New Roman" panose="02020603050405020304" charset="0"/>
              <a:cs typeface="Times New Roman" panose="02020603050405020304" charset="0"/>
            </a:endParaRPr>
          </a:p>
        </p:txBody>
      </p:sp>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2"/>
          <p:cNvSpPr>
            <a:spLocks noGrp="1"/>
          </p:cNvSpPr>
          <p:nvPr>
            <p:custDataLst>
              <p:tags r:id="rId1"/>
            </p:custDataLst>
          </p:nvPr>
        </p:nvSpPr>
        <p:spPr>
          <a:xfrm>
            <a:off x="838200" y="784860"/>
            <a:ext cx="10515600" cy="5392420"/>
          </a:xfrm>
          <a:prstGeom prst="rect">
            <a:avLst/>
          </a:prstGeom>
        </p:spPr>
        <p:txBody>
          <a:bodyPr vert="horz" wrap="square"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tx1"/>
                </a:solidFill>
                <a:latin typeface="Times New Roman" panose="02020603050405020304" charset="0"/>
                <a:cs typeface="Times New Roman" panose="02020603050405020304" charset="0"/>
              </a:rPr>
              <a:t>Example :</a:t>
            </a:r>
            <a:endParaRPr 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 URL url = new URL("https://www.example.com");</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        URLConnection connection = url.openConnection();</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        connection.connect();</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        System.out.println("Connection opened successfully");</a:t>
            </a:r>
            <a:endParaRPr lang="en-US" altLang="en-US">
              <a:solidFill>
                <a:schemeClr val="tx1"/>
              </a:solidFill>
              <a:latin typeface="Times New Roman" panose="02020603050405020304" charset="0"/>
              <a:cs typeface="Times New Roman" panose="02020603050405020304" charset="0"/>
            </a:endParaRPr>
          </a:p>
        </p:txBody>
      </p:sp>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2"/>
          <p:cNvSpPr>
            <a:spLocks noGrp="1"/>
          </p:cNvSpPr>
          <p:nvPr>
            <p:custDataLst>
              <p:tags r:id="rId1"/>
            </p:custDataLst>
          </p:nvPr>
        </p:nvSpPr>
        <p:spPr>
          <a:xfrm>
            <a:off x="838200" y="1825625"/>
            <a:ext cx="10515600" cy="4351338"/>
          </a:xfrm>
          <a:prstGeom prst="rect">
            <a:avLst/>
          </a:prstGeom>
        </p:spPr>
        <p:txBody>
          <a:bodyPr vert="horz" wrap="square"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2000">
                <a:solidFill>
                  <a:schemeClr val="tx1"/>
                </a:solidFill>
                <a:latin typeface="Times New Roman" panose="02020603050405020304" charset="0"/>
                <a:cs typeface="Times New Roman" panose="02020603050405020304" charset="0"/>
              </a:rPr>
              <a:t>Once the connection is open, data can be read using an InputStream.</a:t>
            </a:r>
            <a:endParaRPr lang="en-US" altLang="en-US" sz="2000">
              <a:solidFill>
                <a:schemeClr val="tx1"/>
              </a:solidFill>
              <a:latin typeface="Times New Roman" panose="02020603050405020304" charset="0"/>
              <a:cs typeface="Times New Roman" panose="02020603050405020304" charset="0"/>
            </a:endParaRPr>
          </a:p>
          <a:p>
            <a:r>
              <a:rPr lang="en-US" altLang="en-US" sz="2000">
                <a:solidFill>
                  <a:schemeClr val="tx1"/>
                </a:solidFill>
                <a:latin typeface="Times New Roman" panose="02020603050405020304" charset="0"/>
                <a:cs typeface="Times New Roman" panose="02020603050405020304" charset="0"/>
              </a:rPr>
              <a:t>The following is the minimal set of steps needed to retrieve data from a URL using a</a:t>
            </a:r>
            <a:endParaRPr lang="en-US" altLang="en-US" sz="2000">
              <a:solidFill>
                <a:schemeClr val="tx1"/>
              </a:solidFill>
              <a:latin typeface="Times New Roman" panose="02020603050405020304" charset="0"/>
              <a:cs typeface="Times New Roman" panose="02020603050405020304" charset="0"/>
            </a:endParaRPr>
          </a:p>
          <a:p>
            <a:pPr marL="0" indent="0">
              <a:buNone/>
            </a:pPr>
            <a:r>
              <a:rPr lang="en-US" altLang="en-US" sz="2000">
                <a:solidFill>
                  <a:schemeClr val="tx1"/>
                </a:solidFill>
                <a:latin typeface="Times New Roman" panose="02020603050405020304" charset="0"/>
                <a:cs typeface="Times New Roman" panose="02020603050405020304" charset="0"/>
              </a:rPr>
              <a:t>    URLConnection object:</a:t>
            </a:r>
            <a:endParaRPr lang="en-US" altLang="en-US" sz="2000">
              <a:solidFill>
                <a:schemeClr val="tx1"/>
              </a:solidFill>
              <a:latin typeface="Times New Roman" panose="02020603050405020304" charset="0"/>
              <a:cs typeface="Times New Roman" panose="02020603050405020304" charset="0"/>
            </a:endParaRPr>
          </a:p>
          <a:p>
            <a:pPr marL="0" indent="0">
              <a:buNone/>
            </a:pPr>
            <a:r>
              <a:rPr lang="en-US" altLang="en-US" sz="2000">
                <a:solidFill>
                  <a:schemeClr val="tx1"/>
                </a:solidFill>
                <a:latin typeface="Times New Roman" panose="02020603050405020304" charset="0"/>
                <a:cs typeface="Times New Roman" panose="02020603050405020304" charset="0"/>
              </a:rPr>
              <a:t>1. Construct a URL object.</a:t>
            </a:r>
            <a:endParaRPr lang="en-US" altLang="en-US" sz="2000">
              <a:solidFill>
                <a:schemeClr val="tx1"/>
              </a:solidFill>
              <a:latin typeface="Times New Roman" panose="02020603050405020304" charset="0"/>
              <a:cs typeface="Times New Roman" panose="02020603050405020304" charset="0"/>
            </a:endParaRPr>
          </a:p>
          <a:p>
            <a:pPr marL="0" indent="0">
              <a:buNone/>
            </a:pPr>
            <a:r>
              <a:rPr lang="en-US" altLang="en-US" sz="2000">
                <a:solidFill>
                  <a:schemeClr val="tx1"/>
                </a:solidFill>
                <a:latin typeface="Times New Roman" panose="02020603050405020304" charset="0"/>
                <a:cs typeface="Times New Roman" panose="02020603050405020304" charset="0"/>
              </a:rPr>
              <a:t>2. Invoke the URL object’s openConnection() method to retrieve a URLConnection</a:t>
            </a:r>
            <a:endParaRPr lang="en-US" altLang="en-US" sz="2000">
              <a:solidFill>
                <a:schemeClr val="tx1"/>
              </a:solidFill>
              <a:latin typeface="Times New Roman" panose="02020603050405020304" charset="0"/>
              <a:cs typeface="Times New Roman" panose="02020603050405020304" charset="0"/>
            </a:endParaRPr>
          </a:p>
          <a:p>
            <a:pPr marL="0" indent="0">
              <a:buNone/>
            </a:pPr>
            <a:r>
              <a:rPr lang="en-US" altLang="en-US" sz="2000">
                <a:solidFill>
                  <a:schemeClr val="tx1"/>
                </a:solidFill>
                <a:latin typeface="Times New Roman" panose="02020603050405020304" charset="0"/>
                <a:cs typeface="Times New Roman" panose="02020603050405020304" charset="0"/>
              </a:rPr>
              <a:t>    object for that URL.</a:t>
            </a:r>
            <a:endParaRPr lang="en-US" altLang="en-US" sz="2000">
              <a:solidFill>
                <a:schemeClr val="tx1"/>
              </a:solidFill>
              <a:latin typeface="Times New Roman" panose="02020603050405020304" charset="0"/>
              <a:cs typeface="Times New Roman" panose="02020603050405020304" charset="0"/>
            </a:endParaRPr>
          </a:p>
          <a:p>
            <a:pPr marL="0" indent="0">
              <a:buNone/>
            </a:pPr>
            <a:r>
              <a:rPr lang="en-US" altLang="en-US" sz="2000">
                <a:solidFill>
                  <a:schemeClr val="tx1"/>
                </a:solidFill>
                <a:latin typeface="Times New Roman" panose="02020603050405020304" charset="0"/>
                <a:cs typeface="Times New Roman" panose="02020603050405020304" charset="0"/>
              </a:rPr>
              <a:t>3. Invoke the URLConnection’s getInputStream() method.</a:t>
            </a:r>
            <a:endParaRPr lang="en-US" altLang="en-US" sz="2000">
              <a:solidFill>
                <a:schemeClr val="tx1"/>
              </a:solidFill>
              <a:latin typeface="Times New Roman" panose="02020603050405020304" charset="0"/>
              <a:cs typeface="Times New Roman" panose="02020603050405020304" charset="0"/>
            </a:endParaRPr>
          </a:p>
          <a:p>
            <a:pPr marL="0" indent="0">
              <a:buNone/>
            </a:pPr>
            <a:r>
              <a:rPr lang="en-US" altLang="en-US" sz="2000">
                <a:solidFill>
                  <a:schemeClr val="tx1"/>
                </a:solidFill>
                <a:latin typeface="Times New Roman" panose="02020603050405020304" charset="0"/>
                <a:cs typeface="Times New Roman" panose="02020603050405020304" charset="0"/>
              </a:rPr>
              <a:t>4. Read from the input stream using the usual stream API.</a:t>
            </a:r>
            <a:endParaRPr lang="en-US" altLang="en-US" sz="2000">
              <a:solidFill>
                <a:schemeClr val="tx1"/>
              </a:solidFill>
              <a:latin typeface="Times New Roman" panose="02020603050405020304" charset="0"/>
              <a:cs typeface="Times New Roman" panose="02020603050405020304" charset="0"/>
            </a:endParaRPr>
          </a:p>
        </p:txBody>
      </p:sp>
      <p:sp>
        <p:nvSpPr>
          <p:cNvPr id="16" name="Title 14"/>
          <p:cNvSpPr>
            <a:spLocks noGrp="1"/>
          </p:cNvSpPr>
          <p:nvPr>
            <p:custDataLst>
              <p:tags r:id="rId2"/>
            </p:custDataLst>
          </p:nvPr>
        </p:nvSpPr>
        <p:spPr>
          <a:xfrm>
            <a:off x="838200" y="365125"/>
            <a:ext cx="10515600" cy="1325563"/>
          </a:xfrm>
          <a:prstGeom prst="rect">
            <a:avLst/>
          </a:prstGeom>
        </p:spPr>
        <p:txBody>
          <a:bodyPr vert="horz" lIns="91440" tIns="45720" rIns="91440" bIns="45720" rtlCol="0" anchor="b">
            <a:normAutofit/>
          </a:bodyPr>
          <a:lstStyle>
            <a:lvl1pPr marL="0" marR="0" algn="ctr" defTabSz="914400" rtl="0" eaLnBrk="1" fontAlgn="auto" latinLnBrk="0" hangingPunct="1">
              <a:lnSpc>
                <a:spcPct val="90000"/>
              </a:lnSpc>
              <a:spcBef>
                <a:spcPct val="0"/>
              </a:spcBef>
              <a:buClrTx/>
              <a:buSzTx/>
              <a:buFontTx/>
              <a:buNone/>
              <a:defRPr kumimoji="0" lang="en-US" sz="6000" b="0" i="0" u="none" strike="noStrike" kern="1200" cap="none" spc="0" normalizeH="0" baseline="0" noProof="1">
                <a:solidFill>
                  <a:srgbClr val="000000"/>
                </a:solidFill>
                <a:latin typeface="+mj-lt"/>
                <a:ea typeface="+mj-ea"/>
                <a:cs typeface="+mj-cs"/>
              </a:defRPr>
            </a:lvl1pPr>
          </a:lstStyle>
          <a:p>
            <a:r>
              <a:rPr>
                <a:solidFill>
                  <a:schemeClr val="tx1"/>
                </a:solidFill>
                <a:latin typeface="Times New Roman" panose="02020603050405020304" charset="0"/>
                <a:cs typeface="Times New Roman" panose="02020603050405020304" charset="0"/>
              </a:rPr>
              <a:t>Reading Data from Server</a:t>
            </a:r>
            <a:endParaRPr>
              <a:solidFill>
                <a:schemeClr val="tx1"/>
              </a:solidFill>
              <a:latin typeface="Times New Roman" panose="02020603050405020304" charset="0"/>
              <a:cs typeface="Times New Roman" panose="02020603050405020304" charset="0"/>
            </a:endParaRPr>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2"/>
          <p:cNvSpPr>
            <a:spLocks noGrp="1"/>
          </p:cNvSpPr>
          <p:nvPr>
            <p:custDataLst>
              <p:tags r:id="rId1"/>
            </p:custDataLst>
          </p:nvPr>
        </p:nvSpPr>
        <p:spPr>
          <a:xfrm>
            <a:off x="838200" y="448310"/>
            <a:ext cx="10515600" cy="5728970"/>
          </a:xfrm>
          <a:prstGeom prst="rect">
            <a:avLst/>
          </a:prstGeom>
        </p:spPr>
        <p:txBody>
          <a:bodyPr vert="horz" wrap="square"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2400">
                <a:solidFill>
                  <a:schemeClr val="tx1"/>
                </a:solidFill>
                <a:latin typeface="Times New Roman" panose="02020603050405020304" charset="0"/>
                <a:cs typeface="Times New Roman" panose="02020603050405020304" charset="0"/>
              </a:rPr>
              <a:t>URL u = new URL(args[0]);</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URLConnection uc = u.openConnection();</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try (InputStream raw = uc.getInputStream()) { </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InputStream buffer = new BufferedInputStream(raw);</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 chain the InputStream to a Reader</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Reader reader = new InputStreamReader(buffer);</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int c;</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while ((c = reader.read()) != -1) {</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System.out.print((char) c);</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a:t>
            </a:r>
            <a:endParaRPr lang="en-US" altLang="en-US" sz="2400">
              <a:solidFill>
                <a:schemeClr val="tx1"/>
              </a:solidFill>
              <a:latin typeface="Times New Roman" panose="02020603050405020304" charset="0"/>
              <a:cs typeface="Times New Roman" panose="02020603050405020304" charset="0"/>
            </a:endParaRPr>
          </a:p>
        </p:txBody>
      </p:sp>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2"/>
          <p:cNvSpPr>
            <a:spLocks noGrp="1"/>
          </p:cNvSpPr>
          <p:nvPr>
            <p:custDataLst>
              <p:tags r:id="rId1"/>
            </p:custDataLst>
          </p:nvPr>
        </p:nvSpPr>
        <p:spPr>
          <a:xfrm>
            <a:off x="838200" y="1343025"/>
            <a:ext cx="10515600" cy="4834255"/>
          </a:xfrm>
          <a:prstGeom prst="rect">
            <a:avLst/>
          </a:prstGeom>
        </p:spPr>
        <p:txBody>
          <a:bodyPr vert="horz" wrap="square" lIns="91440" tIns="45720" rIns="91440" bIns="45720" rtlCol="0">
            <a:normAutofit fontScale="7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a:solidFill>
                  <a:schemeClr val="tx1"/>
                </a:solidFill>
                <a:latin typeface="Times New Roman" panose="02020603050405020304" charset="0"/>
                <a:cs typeface="Times New Roman" panose="02020603050405020304" charset="0"/>
              </a:rPr>
              <a:t>HTTP headers provide metadata such as content type, length, cookies, and server details.</a:t>
            </a:r>
            <a:endParaRPr lang="en-US" altLang="en-US">
              <a:solidFill>
                <a:schemeClr val="tx1"/>
              </a:solidFill>
              <a:latin typeface="Times New Roman" panose="02020603050405020304" charset="0"/>
              <a:cs typeface="Times New Roman" panose="02020603050405020304" charset="0"/>
            </a:endParaRPr>
          </a:p>
          <a:p>
            <a:r>
              <a:rPr lang="en-US" altLang="en-US">
                <a:solidFill>
                  <a:schemeClr val="tx1"/>
                </a:solidFill>
                <a:latin typeface="Times New Roman" panose="02020603050405020304" charset="0"/>
                <a:cs typeface="Times New Roman" panose="02020603050405020304" charset="0"/>
              </a:rPr>
              <a:t>HTTP servers provide a substantial amount of information in the header that precedes each response. For example, here’s a typical HTTP header returned by an Apache web</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server:</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HTTP/1.1 301 Moved Permanently</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Date: Sun, 21 Apr 2013 15:12:46 GMT</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Server: Apache</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Location: http://www.ibiblio.org/</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a:solidFill>
                  <a:schemeClr val="tx1"/>
                </a:solidFill>
                <a:latin typeface="Times New Roman" panose="02020603050405020304" charset="0"/>
                <a:cs typeface="Times New Roman" panose="02020603050405020304" charset="0"/>
              </a:rPr>
              <a:t>Content-Length: 296</a:t>
            </a:r>
            <a:endParaRPr lang="en-US" altLang="en-US">
              <a:solidFill>
                <a:schemeClr val="tx1"/>
              </a:solidFill>
              <a:latin typeface="Times New Roman" panose="02020603050405020304" charset="0"/>
              <a:cs typeface="Times New Roman" panose="02020603050405020304" charset="0"/>
            </a:endParaRPr>
          </a:p>
          <a:p>
            <a:pPr marL="0" indent="0">
              <a:buNone/>
            </a:pPr>
            <a:r>
              <a:rPr lang="en-US" altLang="en-US" b="1">
                <a:solidFill>
                  <a:schemeClr val="tx1"/>
                </a:solidFill>
                <a:latin typeface="Times New Roman" panose="02020603050405020304" charset="0"/>
                <a:cs typeface="Times New Roman" panose="02020603050405020304" charset="0"/>
              </a:rPr>
              <a:t>Java provides two approaches to read headers:</a:t>
            </a:r>
            <a:endParaRPr lang="en-US" altLang="en-US" b="1">
              <a:solidFill>
                <a:schemeClr val="tx1"/>
              </a:solidFill>
              <a:latin typeface="Times New Roman" panose="02020603050405020304" charset="0"/>
              <a:cs typeface="Times New Roman" panose="02020603050405020304" charset="0"/>
            </a:endParaRPr>
          </a:p>
          <a:p>
            <a:pPr marL="457200" indent="-457200">
              <a:buAutoNum type="arabicPeriod"/>
            </a:pPr>
            <a:r>
              <a:rPr lang="en-US" altLang="en-US">
                <a:solidFill>
                  <a:schemeClr val="tx1"/>
                </a:solidFill>
                <a:latin typeface="Times New Roman" panose="02020603050405020304" charset="0"/>
                <a:cs typeface="Times New Roman" panose="02020603050405020304" charset="0"/>
              </a:rPr>
              <a:t>Retrieving specific (common) header fields</a:t>
            </a:r>
            <a:endParaRPr lang="en-US" altLang="en-US">
              <a:solidFill>
                <a:schemeClr val="tx1"/>
              </a:solidFill>
              <a:latin typeface="Times New Roman" panose="02020603050405020304" charset="0"/>
              <a:cs typeface="Times New Roman" panose="02020603050405020304" charset="0"/>
            </a:endParaRPr>
          </a:p>
          <a:p>
            <a:pPr marL="457200" indent="-457200">
              <a:buAutoNum type="arabicPeriod"/>
            </a:pPr>
            <a:r>
              <a:rPr lang="en-US" altLang="en-US">
                <a:solidFill>
                  <a:schemeClr val="tx1"/>
                </a:solidFill>
                <a:latin typeface="Times New Roman" panose="02020603050405020304" charset="0"/>
                <a:cs typeface="Times New Roman" panose="02020603050405020304" charset="0"/>
              </a:rPr>
              <a:t>Retrieving arbitrary (any) header fields</a:t>
            </a:r>
            <a:endParaRPr lang="en-US" altLang="en-US">
              <a:solidFill>
                <a:schemeClr val="tx1"/>
              </a:solidFill>
              <a:latin typeface="Times New Roman" panose="02020603050405020304" charset="0"/>
              <a:cs typeface="Times New Roman" panose="02020603050405020304" charset="0"/>
            </a:endParaRPr>
          </a:p>
        </p:txBody>
      </p:sp>
      <p:sp>
        <p:nvSpPr>
          <p:cNvPr id="16" name="Title 14"/>
          <p:cNvSpPr>
            <a:spLocks noGrp="1"/>
          </p:cNvSpPr>
          <p:nvPr>
            <p:custDataLst>
              <p:tags r:id="rId2"/>
            </p:custDataLst>
          </p:nvPr>
        </p:nvSpPr>
        <p:spPr>
          <a:xfrm>
            <a:off x="838200" y="365125"/>
            <a:ext cx="10515600" cy="977265"/>
          </a:xfrm>
          <a:prstGeom prst="rect">
            <a:avLst/>
          </a:prstGeom>
        </p:spPr>
        <p:txBody>
          <a:bodyPr vert="horz" lIns="91440" tIns="45720" rIns="91440" bIns="45720" rtlCol="0" anchor="b"/>
          <a:lstStyle>
            <a:lvl1pPr marL="0" marR="0" algn="ctr" defTabSz="914400" rtl="0" eaLnBrk="1" fontAlgn="auto" latinLnBrk="0" hangingPunct="1">
              <a:lnSpc>
                <a:spcPct val="90000"/>
              </a:lnSpc>
              <a:spcBef>
                <a:spcPct val="0"/>
              </a:spcBef>
              <a:buClrTx/>
              <a:buSzTx/>
              <a:buFontTx/>
              <a:buNone/>
              <a:defRPr kumimoji="0" lang="en-US" sz="6000" b="0" i="0" u="none" strike="noStrike" kern="1200" cap="none" spc="0" normalizeH="0" baseline="0" noProof="1">
                <a:solidFill>
                  <a:srgbClr val="000000"/>
                </a:solidFill>
                <a:latin typeface="+mj-lt"/>
                <a:ea typeface="+mj-ea"/>
                <a:cs typeface="+mj-cs"/>
              </a:defRPr>
            </a:lvl1pPr>
          </a:lstStyle>
          <a:p>
            <a:r>
              <a:rPr sz="4800">
                <a:solidFill>
                  <a:schemeClr val="tx1"/>
                </a:solidFill>
                <a:latin typeface="Times New Roman" panose="02020603050405020304" charset="0"/>
                <a:cs typeface="Times New Roman" panose="02020603050405020304" charset="0"/>
              </a:rPr>
              <a:t>Reading Headers</a:t>
            </a:r>
            <a:endParaRPr sz="4800">
              <a:solidFill>
                <a:schemeClr val="tx1"/>
              </a:solidFill>
              <a:latin typeface="Times New Roman" panose="02020603050405020304" charset="0"/>
              <a:cs typeface="Times New Roman" panose="02020603050405020304" charset="0"/>
            </a:endParaRPr>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2"/>
          <p:cNvSpPr>
            <a:spLocks noGrp="1"/>
          </p:cNvSpPr>
          <p:nvPr>
            <p:custDataLst>
              <p:tags r:id="rId1"/>
            </p:custDataLst>
          </p:nvPr>
        </p:nvSpPr>
        <p:spPr>
          <a:xfrm>
            <a:off x="838200" y="609600"/>
            <a:ext cx="10515600" cy="5611495"/>
          </a:xfrm>
          <a:prstGeom prst="rect">
            <a:avLst/>
          </a:prstGeom>
        </p:spPr>
        <p:txBody>
          <a:bodyPr vert="horz" wrap="square"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sz="3200">
                <a:solidFill>
                  <a:schemeClr val="tx1"/>
                </a:solidFill>
                <a:latin typeface="Times New Roman" panose="02020603050405020304" charset="0"/>
                <a:cs typeface="Times New Roman" panose="02020603050405020304" charset="0"/>
                <a:sym typeface="+mn-ea"/>
              </a:rPr>
              <a:t>Retrieving Specific Header Fields</a:t>
            </a:r>
            <a:endParaRPr lang="en-US" altLang="en-US" sz="3200">
              <a:solidFill>
                <a:schemeClr val="tx1"/>
              </a:solidFill>
              <a:latin typeface="Times New Roman" panose="02020603050405020304" charset="0"/>
              <a:cs typeface="Times New Roman" panose="02020603050405020304" charset="0"/>
              <a:sym typeface="+mn-ea"/>
            </a:endParaRPr>
          </a:p>
          <a:p>
            <a:pPr marL="0" indent="0">
              <a:buNone/>
            </a:pPr>
            <a:r>
              <a:rPr lang="en-US" altLang="en-US" sz="2400">
                <a:solidFill>
                  <a:schemeClr val="tx1"/>
                </a:solidFill>
                <a:latin typeface="Times New Roman" panose="02020603050405020304" charset="0"/>
                <a:cs typeface="Times New Roman" panose="02020603050405020304" charset="0"/>
              </a:rPr>
              <a:t>The first six methods request specific, particularly common fields from the header.</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These are:</a:t>
            </a:r>
            <a:endParaRPr lang="en-US" altLang="en-US" sz="2400">
              <a:solidFill>
                <a:schemeClr val="tx1"/>
              </a:solidFill>
              <a:latin typeface="Times New Roman" panose="02020603050405020304" charset="0"/>
              <a:cs typeface="Times New Roman" panose="02020603050405020304" charset="0"/>
            </a:endParaRPr>
          </a:p>
          <a:p>
            <a:r>
              <a:rPr lang="en-US" altLang="en-US" sz="2400">
                <a:solidFill>
                  <a:schemeClr val="tx1"/>
                </a:solidFill>
                <a:latin typeface="Times New Roman" panose="02020603050405020304" charset="0"/>
                <a:cs typeface="Times New Roman" panose="02020603050405020304" charset="0"/>
              </a:rPr>
              <a:t> Content-type</a:t>
            </a:r>
            <a:endParaRPr lang="en-US" altLang="en-US" sz="2400">
              <a:solidFill>
                <a:schemeClr val="tx1"/>
              </a:solidFill>
              <a:latin typeface="Times New Roman" panose="02020603050405020304" charset="0"/>
              <a:cs typeface="Times New Roman" panose="02020603050405020304" charset="0"/>
            </a:endParaRPr>
          </a:p>
          <a:p>
            <a:r>
              <a:rPr lang="en-US" altLang="en-US" sz="2400">
                <a:solidFill>
                  <a:schemeClr val="tx1"/>
                </a:solidFill>
                <a:latin typeface="Times New Roman" panose="02020603050405020304" charset="0"/>
                <a:cs typeface="Times New Roman" panose="02020603050405020304" charset="0"/>
              </a:rPr>
              <a:t> Content-length</a:t>
            </a:r>
            <a:endParaRPr lang="en-US" altLang="en-US" sz="2400">
              <a:solidFill>
                <a:schemeClr val="tx1"/>
              </a:solidFill>
              <a:latin typeface="Times New Roman" panose="02020603050405020304" charset="0"/>
              <a:cs typeface="Times New Roman" panose="02020603050405020304" charset="0"/>
            </a:endParaRPr>
          </a:p>
          <a:p>
            <a:r>
              <a:rPr lang="en-US" altLang="en-US" sz="2400">
                <a:solidFill>
                  <a:schemeClr val="tx1"/>
                </a:solidFill>
                <a:latin typeface="Times New Roman" panose="02020603050405020304" charset="0"/>
                <a:cs typeface="Times New Roman" panose="02020603050405020304" charset="0"/>
              </a:rPr>
              <a:t> Content-encoding</a:t>
            </a:r>
            <a:endParaRPr lang="en-US" altLang="en-US" sz="2400">
              <a:solidFill>
                <a:schemeClr val="tx1"/>
              </a:solidFill>
              <a:latin typeface="Times New Roman" panose="02020603050405020304" charset="0"/>
              <a:cs typeface="Times New Roman" panose="02020603050405020304" charset="0"/>
            </a:endParaRPr>
          </a:p>
          <a:p>
            <a:r>
              <a:rPr lang="en-US" altLang="en-US" sz="2400">
                <a:solidFill>
                  <a:schemeClr val="tx1"/>
                </a:solidFill>
                <a:latin typeface="Times New Roman" panose="02020603050405020304" charset="0"/>
                <a:cs typeface="Times New Roman" panose="02020603050405020304" charset="0"/>
              </a:rPr>
              <a:t> Date</a:t>
            </a:r>
            <a:endParaRPr lang="en-US" altLang="en-US" sz="2400">
              <a:solidFill>
                <a:schemeClr val="tx1"/>
              </a:solidFill>
              <a:latin typeface="Times New Roman" panose="02020603050405020304" charset="0"/>
              <a:cs typeface="Times New Roman" panose="02020603050405020304" charset="0"/>
            </a:endParaRPr>
          </a:p>
          <a:p>
            <a:r>
              <a:rPr lang="en-US" altLang="en-US" sz="2400">
                <a:solidFill>
                  <a:schemeClr val="tx1"/>
                </a:solidFill>
                <a:latin typeface="Times New Roman" panose="02020603050405020304" charset="0"/>
                <a:cs typeface="Times New Roman" panose="02020603050405020304" charset="0"/>
              </a:rPr>
              <a:t> Last-modified</a:t>
            </a:r>
            <a:endParaRPr lang="en-US" altLang="en-US" sz="2400">
              <a:solidFill>
                <a:schemeClr val="tx1"/>
              </a:solidFill>
              <a:latin typeface="Times New Roman" panose="02020603050405020304" charset="0"/>
              <a:cs typeface="Times New Roman" panose="02020603050405020304" charset="0"/>
            </a:endParaRPr>
          </a:p>
          <a:p>
            <a:r>
              <a:rPr lang="en-US" altLang="en-US" sz="2400">
                <a:solidFill>
                  <a:schemeClr val="tx1"/>
                </a:solidFill>
                <a:latin typeface="Times New Roman" panose="02020603050405020304" charset="0"/>
                <a:cs typeface="Times New Roman" panose="02020603050405020304" charset="0"/>
              </a:rPr>
              <a:t> Expires</a:t>
            </a:r>
            <a:endParaRPr lang="en-US" altLang="en-US" sz="2400">
              <a:solidFill>
                <a:schemeClr val="tx1"/>
              </a:solidFill>
              <a:latin typeface="Times New Roman" panose="02020603050405020304" charset="0"/>
              <a:cs typeface="Times New Roman" panose="02020603050405020304" charset="0"/>
            </a:endParaRPr>
          </a:p>
          <a:p>
            <a:pPr marL="0" indent="0">
              <a:buNone/>
            </a:pPr>
            <a:endParaRPr lang="en-US" altLang="en-US">
              <a:solidFill>
                <a:schemeClr val="tx1"/>
              </a:solidFill>
              <a:latin typeface="Times New Roman" panose="02020603050405020304" charset="0"/>
              <a:cs typeface="Times New Roman" panose="02020603050405020304" charset="0"/>
            </a:endParaRPr>
          </a:p>
          <a:p>
            <a:endParaRPr lang="en-US" altLang="en-US">
              <a:solidFill>
                <a:schemeClr val="tx1"/>
              </a:solidFill>
              <a:latin typeface="Times New Roman" panose="02020603050405020304" charset="0"/>
              <a:cs typeface="Times New Roman" panose="02020603050405020304" charset="0"/>
            </a:endParaRPr>
          </a:p>
        </p:txBody>
      </p:sp>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2"/>
          <p:cNvSpPr>
            <a:spLocks noGrp="1"/>
          </p:cNvSpPr>
          <p:nvPr>
            <p:custDataLst>
              <p:tags r:id="rId1"/>
            </p:custDataLst>
          </p:nvPr>
        </p:nvSpPr>
        <p:spPr>
          <a:xfrm>
            <a:off x="838200" y="521335"/>
            <a:ext cx="10515600" cy="5655945"/>
          </a:xfrm>
          <a:prstGeom prst="rect">
            <a:avLst/>
          </a:prstGeom>
        </p:spPr>
        <p:txBody>
          <a:bodyPr vert="horz" wrap="square"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b="1">
                <a:solidFill>
                  <a:schemeClr val="tx1"/>
                </a:solidFill>
                <a:latin typeface="Times New Roman" panose="02020603050405020304" charset="0"/>
                <a:cs typeface="Times New Roman" panose="02020603050405020304" charset="0"/>
              </a:rPr>
              <a:t>public String getContentType():</a:t>
            </a:r>
            <a:endParaRPr lang="en-US" altLang="en-US" b="1">
              <a:solidFill>
                <a:schemeClr val="tx1"/>
              </a:solidFill>
              <a:latin typeface="Times New Roman" panose="02020603050405020304" charset="0"/>
              <a:cs typeface="Times New Roman" panose="02020603050405020304" charset="0"/>
            </a:endParaRPr>
          </a:p>
          <a:p>
            <a:r>
              <a:rPr lang="en-US" altLang="en-US" sz="2400">
                <a:solidFill>
                  <a:schemeClr val="tx1"/>
                </a:solidFill>
                <a:latin typeface="Times New Roman" panose="02020603050405020304" charset="0"/>
                <a:cs typeface="Times New Roman" panose="02020603050405020304" charset="0"/>
              </a:rPr>
              <a:t>Returns the MIME media type of the response body.</a:t>
            </a:r>
            <a:endParaRPr lang="en-US" altLang="en-US" sz="2400">
              <a:solidFill>
                <a:schemeClr val="tx1"/>
              </a:solidFill>
              <a:latin typeface="Times New Roman" panose="02020603050405020304" charset="0"/>
              <a:cs typeface="Times New Roman" panose="02020603050405020304" charset="0"/>
            </a:endParaRPr>
          </a:p>
          <a:p>
            <a:r>
              <a:rPr lang="en-US" altLang="en-US" sz="2400">
                <a:solidFill>
                  <a:schemeClr val="tx1"/>
                </a:solidFill>
                <a:latin typeface="Times New Roman" panose="02020603050405020304" charset="0"/>
                <a:cs typeface="Times New Roman" panose="02020603050405020304" charset="0"/>
              </a:rPr>
              <a:t>Depends on the server sending a valid Content-Type header.</a:t>
            </a:r>
            <a:endParaRPr lang="en-US" altLang="en-US" sz="2400">
              <a:solidFill>
                <a:schemeClr val="tx1"/>
              </a:solidFill>
              <a:latin typeface="Times New Roman" panose="02020603050405020304" charset="0"/>
              <a:cs typeface="Times New Roman" panose="02020603050405020304" charset="0"/>
            </a:endParaRPr>
          </a:p>
          <a:p>
            <a:r>
              <a:rPr lang="en-US" altLang="en-US" sz="2400">
                <a:solidFill>
                  <a:schemeClr val="tx1"/>
                </a:solidFill>
                <a:latin typeface="Times New Roman" panose="02020603050405020304" charset="0"/>
                <a:cs typeface="Times New Roman" panose="02020603050405020304" charset="0"/>
              </a:rPr>
              <a:t>Returns null if the header is not available.</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example:</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String encoding = "ISO-8859-1"; // default</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URL u = new URL(args[i]);</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URLConnection uc = u.openConnection();</a:t>
            </a:r>
            <a:endParaRPr lang="en-US" altLang="en-US" sz="2400">
              <a:solidFill>
                <a:schemeClr val="tx1"/>
              </a:solidFill>
              <a:latin typeface="Times New Roman" panose="02020603050405020304" charset="0"/>
              <a:cs typeface="Times New Roman" panose="02020603050405020304" charset="0"/>
            </a:endParaRPr>
          </a:p>
          <a:p>
            <a:pPr marL="0" indent="0">
              <a:buNone/>
            </a:pP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String contentType = uc.getContentType();</a:t>
            </a:r>
            <a:endParaRPr lang="en-US" altLang="en-US" sz="2400">
              <a:solidFill>
                <a:schemeClr val="tx1"/>
              </a:solidFill>
              <a:latin typeface="Times New Roman" panose="02020603050405020304" charset="0"/>
              <a:cs typeface="Times New Roman" panose="02020603050405020304" charset="0"/>
            </a:endParaRPr>
          </a:p>
          <a:p>
            <a:pPr marL="0" indent="0">
              <a:buNone/>
            </a:pPr>
            <a:r>
              <a:rPr lang="en-US" altLang="en-US" sz="2400">
                <a:solidFill>
                  <a:schemeClr val="tx1"/>
                </a:solidFill>
                <a:latin typeface="Times New Roman" panose="02020603050405020304" charset="0"/>
                <a:cs typeface="Times New Roman" panose="02020603050405020304" charset="0"/>
              </a:rPr>
              <a:t>                int encodingStart = contentType.indexOf("charset=");</a:t>
            </a:r>
            <a:endParaRPr lang="en-US" altLang="en-US" sz="2400">
              <a:solidFill>
                <a:schemeClr val="tx1"/>
              </a:solidFill>
              <a:latin typeface="Times New Roman" panose="02020603050405020304" charset="0"/>
              <a:cs typeface="Times New Roman" panose="02020603050405020304" charset="0"/>
            </a:endParaRPr>
          </a:p>
        </p:txBody>
      </p:sp>
    </p:spTree>
    <p:custDataLst>
      <p:tags r:id="rId2"/>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1"/>
  <p:tag name="KSO_WM_UNIT_LAYERLEVEL" val="1"/>
  <p:tag name="KSO_WM_TAG_VERSION" val="3.0"/>
  <p:tag name="KSO_WM_BEAUTIFY_FLAG" val="#wm#"/>
  <p:tag name="KSO_WM_UNIT_TYPE" val="i"/>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BEAUTIFY_FLAG" val="#wm#"/>
  <p:tag name="KSO_WM_UNIT_TYPE" val="i"/>
  <p:tag name="KSO_WM_UNIT_INDEX" val="1"/>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i*1"/>
  <p:tag name="KSO_WM_UNIT_LAYERLEVEL" val="1"/>
  <p:tag name="KSO_WM_TAG_VERSION" val="3.0"/>
  <p:tag name="KSO_WM_BEAUTIFY_FLAG" val="#wm#"/>
  <p:tag name="KSO_WM_UNIT_TYPE" val="i"/>
  <p:tag name="KSO_WM_UNIT_INDEX" val="1"/>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i*2"/>
  <p:tag name="KSO_WM_UNIT_LAYERLEVEL" val="1"/>
  <p:tag name="KSO_WM_TAG_VERSION" val="3.0"/>
  <p:tag name="KSO_WM_BEAUTIFY_FLAG" val="#wm#"/>
  <p:tag name="KSO_WM_UNIT_TYPE" val="i"/>
  <p:tag name="KSO_WM_UNIT_INDEX"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i*3"/>
  <p:tag name="KSO_WM_UNIT_LAYERLEVEL" val="1"/>
  <p:tag name="KSO_WM_TAG_VERSION" val="3.0"/>
  <p:tag name="KSO_WM_BEAUTIFY_FLAG" val="#wm#"/>
  <p:tag name="KSO_WM_UNIT_TYPE" val="i"/>
  <p:tag name="KSO_WM_UNIT_INDEX" val="3"/>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i*1"/>
  <p:tag name="KSO_WM_UNIT_LAYERLEVEL" val="1"/>
  <p:tag name="KSO_WM_TAG_VERSION" val="3.0"/>
  <p:tag name="KSO_WM_BEAUTIFY_FLAG" val="#wm#"/>
  <p:tag name="KSO_WM_UNIT_TYPE" val="i"/>
  <p:tag name="KSO_WM_UNIT_INDEX" val="1"/>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i*2"/>
  <p:tag name="KSO_WM_UNIT_LAYERLEVEL" val="1"/>
  <p:tag name="KSO_WM_TAG_VERSION" val="3.0"/>
  <p:tag name="KSO_WM_BEAUTIFY_FLAG" val="#wm#"/>
  <p:tag name="KSO_WM_UNIT_TYPE" val="i"/>
  <p:tag name="KSO_WM_UNIT_INDEX"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i*3"/>
  <p:tag name="KSO_WM_UNIT_LAYERLEVEL" val="1"/>
  <p:tag name="KSO_WM_TAG_VERSION" val="3.0"/>
  <p:tag name="KSO_WM_BEAUTIFY_FLAG" val="#wm#"/>
  <p:tag name="KSO_WM_UNIT_TYPE" val="i"/>
  <p:tag name="KSO_WM_UNIT_INDEX" val="3"/>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BEAUTIFY_FLAG" val="#wm#"/>
  <p:tag name="KSO_WM_UNIT_TYPE" val="i"/>
  <p:tag name="KSO_WM_UNIT_INDEX"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2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UNIT_TYPE" val="i"/>
  <p:tag name="KSO_WM_UNIT_INDEX" val="1"/>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BEAUTIFY_FLAG" val="#wm#"/>
  <p:tag name="KSO_WM_UNIT_TYPE" val="i"/>
  <p:tag name="KSO_WM_UNIT_INDEX"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3"/>
  <p:tag name="KSO_WM_UNIT_LAYERLEVEL" val="1"/>
  <p:tag name="KSO_WM_TAG_VERSION" val="3.0"/>
  <p:tag name="KSO_WM_BEAUTIFY_FLAG" val="#wm#"/>
  <p:tag name="KSO_WM_UNIT_TYPE" val="i"/>
  <p:tag name="KSO_WM_UNIT_INDEX" val="3"/>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4"/>
  <p:tag name="KSO_WM_UNIT_LAYERLEVEL" val="1"/>
  <p:tag name="KSO_WM_TAG_VERSION" val="3.0"/>
  <p:tag name="KSO_WM_BEAUTIFY_FLAG" val="#wm#"/>
  <p:tag name="KSO_WM_UNIT_TYPE" val="i"/>
  <p:tag name="KSO_WM_UNIT_INDEX" val="4"/>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5"/>
  <p:tag name="KSO_WM_UNIT_LAYERLEVEL" val="1"/>
  <p:tag name="KSO_WM_TAG_VERSION" val="3.0"/>
  <p:tag name="KSO_WM_BEAUTIFY_FLAG" val="#wm#"/>
  <p:tag name="KSO_WM_UNIT_TYPE" val="i"/>
  <p:tag name="KSO_WM_UNIT_INDEX" val="5"/>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5"/>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5"/>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BEAUTIFY_FLAG" val="#wm#"/>
  <p:tag name="KSO_WM_UNIT_TYPE" val="i"/>
  <p:tag name="KSO_WM_UNIT_INDEX" val="1"/>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2"/>
  <p:tag name="KSO_WM_UNIT_LAYERLEVEL" val="1"/>
  <p:tag name="KSO_WM_TAG_VERSION" val="3.0"/>
  <p:tag name="KSO_WM_BEAUTIFY_FLAG" val="#wm#"/>
  <p:tag name="KSO_WM_UNIT_TYPE" val="i"/>
  <p:tag name="KSO_WM_UNIT_INDEX" val="2"/>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3"/>
  <p:tag name="KSO_WM_UNIT_LAYERLEVEL" val="1"/>
  <p:tag name="KSO_WM_TAG_VERSION" val="3.0"/>
  <p:tag name="KSO_WM_BEAUTIFY_FLAG" val="#wm#"/>
  <p:tag name="KSO_WM_UNIT_TYPE" val="i"/>
  <p:tag name="KSO_WM_UNIT_INDEX" val="3"/>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8021"/>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4"/>
  <p:tag name="KSO_WM_UNIT_LAYERLEVEL" val="1"/>
  <p:tag name="KSO_WM_TAG_VERSION" val="3.0"/>
  <p:tag name="KSO_WM_BEAUTIFY_FLAG" val="#wm#"/>
  <p:tag name="KSO_WM_UNIT_TYPE" val="i"/>
  <p:tag name="KSO_WM_UNIT_INDEX" val="4"/>
</p:tagLst>
</file>

<file path=ppt/tags/tag14.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8021"/>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146.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3.0"/>
  <p:tag name="KSO_WM_BEAUTIFY_FLAG" val="#wm#"/>
</p:tagLst>
</file>

<file path=ppt/tags/tag147.xml><?xml version="1.0" encoding="utf-8"?>
<p:tagLst xmlns:p="http://schemas.openxmlformats.org/presentationml/2006/main">
  <p:tag name="KSO_WM_UNIT_ISCONTENTSTITLE" val="0"/>
  <p:tag name="KSO_WM_UNIT_ISNUMDGMTITLE" val="0"/>
  <p:tag name="KSO_WM_UNIT_PRESET_TEXT" val="单击此处编辑母版副标题样式"/>
  <p:tag name="KSO_WM_UNIT_NOCLEAR" val="0"/>
  <p:tag name="KSO_WM_UNIT_VALUE" val="80"/>
  <p:tag name="KSO_WM_UNIT_HIGHLIGHT" val="0"/>
  <p:tag name="KSO_WM_UNIT_COMPATIBLE" val="0"/>
  <p:tag name="KSO_WM_UNIT_DIAGRAM_ISNUMVISUAL" val="0"/>
  <p:tag name="KSO_WM_UNIT_DIAGRAM_ISREFERUNIT" val="0"/>
  <p:tag name="KSO_WM_UNIT_TYPE" val="b"/>
  <p:tag name="KSO_WM_UNIT_INDEX" val="1"/>
  <p:tag name="KSO_WM_UNIT_ID" val="_1*b*1"/>
  <p:tag name="KSO_WM_UNIT_LAYERLEVEL" val="1"/>
  <p:tag name="KSO_WM_TAG_VERSION" val="3.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51.xml><?xml version="1.0" encoding="utf-8"?>
<p:tagLst xmlns:p="http://schemas.openxmlformats.org/presentationml/2006/main">
  <p:tag name="KSO_WM_UNIT_SUBTYPE" val="b"/>
  <p:tag name="KSO_WM_UNIT_PRESET_TEXT" val="署名占位符"/>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4"/>
  <p:tag name="KSO_WM_UNIT_ID" val="_1*f*4"/>
  <p:tag name="KSO_WM_UNIT_LAYERLEVEL" val="1"/>
  <p:tag name="KSO_WM_TAG_VERSION" val="3.0"/>
  <p:tag name="KSO_WM_BEAUTIFY_FLAG" val="#wm#"/>
</p:tagLst>
</file>

<file path=ppt/tags/tag152.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Lst>
</file>

<file path=ppt/tags/tag153.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3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3*i*2"/>
  <p:tag name="KSO_WM_UNIT_LAYERLEVEL" val="1"/>
  <p:tag name="KSO_WM_TAG_VERSION" val="3.0"/>
  <p:tag name="KSO_WM_BEAUTIFY_FLAG" val="#wm#"/>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3*i*3"/>
  <p:tag name="KSO_WM_UNIT_LAYERLEVEL" val="1"/>
  <p:tag name="KSO_WM_TAG_VERSION" val="3.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Lst>
</file>

<file path=ppt/tags/tag160.xml><?xml version="1.0" encoding="utf-8"?>
<p:tagLst xmlns:p="http://schemas.openxmlformats.org/presentationml/2006/main">
  <p:tag name="KSO_WM_UNIT_ISCONTENTSTITLE" val="1"/>
  <p:tag name="KSO_WM_UNIT_ISNUMDGMTITLE" val="0"/>
  <p:tag name="KSO_WM_UNIT_PRESET_TEXT" val="标题"/>
  <p:tag name="KSO_WM_UNIT_NOCLEAR" val="0"/>
  <p:tag name="KSO_WM_UNIT_VALUE" val="3"/>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3.0"/>
  <p:tag name="KSO_WM_BEAUTIFY_FLAG" val="#wm#"/>
</p:tagLst>
</file>

<file path=ppt/tags/tag166.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3.0"/>
  <p:tag name="KSO_WM_BEAUTIFY_FLAG" val="#wm#"/>
</p:tagLst>
</file>

<file path=ppt/tags/tag167.xml><?xml version="1.0" encoding="utf-8"?>
<p:tagLst xmlns:p="http://schemas.openxmlformats.org/presentationml/2006/main">
  <p:tag name="KSO_WM_UNIT_PRESET_TEXT" val="节编号"/>
  <p:tag name="KSO_WM_UNIT_NOCLEAR" val="0"/>
  <p:tag name="KSO_WM_UNIT_VALUE" val="13"/>
  <p:tag name="KSO_WM_UNIT_HIGHLIGHT" val="0"/>
  <p:tag name="KSO_WM_UNIT_COMPATIBLE" val="1"/>
  <p:tag name="KSO_WM_UNIT_DIAGRAM_ISNUMVISUAL" val="0"/>
  <p:tag name="KSO_WM_UNIT_DIAGRAM_ISREFERUNIT" val="0"/>
  <p:tag name="KSO_WM_UNIT_TYPE" val="e"/>
  <p:tag name="KSO_WM_UNIT_INDEX" val="1"/>
  <p:tag name="KSO_WM_UNIT_ID" val="_4*e*1"/>
  <p:tag name="KSO_WM_UNIT_LAYERLEVEL" val="1"/>
  <p:tag name="KSO_WM_TAG_VERSION" val="3.0"/>
  <p:tag name="KSO_WM_BEAUTIFY_FLAG" val="#wm#"/>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 name="KSO_WM_UNIT_VALUE" val="476"/>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171.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3.0"/>
  <p:tag name="KSO_WM_BEAUTIFY_FLAG" val="#wm#"/>
</p:tagLst>
</file>

<file path=ppt/tags/tag172.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286"/>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Lst>
</file>

<file path=ppt/tags/tag173.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286"/>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77.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3.0"/>
  <p:tag name="KSO_WM_BEAUTIFY_FLAG" val="#wm#"/>
</p:tagLst>
</file>

<file path=ppt/tags/tag178.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179.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80.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181.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185.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3.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192.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96"/>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196.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3.0"/>
  <p:tag name="KSO_WM_BEAUTIFY_FLAG" val="#wm#"/>
</p:tagLst>
</file>

<file path=ppt/tags/tag197.xml><?xml version="1.0" encoding="utf-8"?>
<p:tagLst xmlns:p="http://schemas.openxmlformats.org/presentationml/2006/main">
  <p:tag name="KSO_WM_UNIT_ISCONTENTSTITLE" val="0"/>
  <p:tag name="KSO_WM_UNIT_ISNUMDGMTITLE" val="0"/>
  <p:tag name="KSO_WM_UNIT_PRESET_TEXT" val="单击此处编辑母版副标题样式"/>
  <p:tag name="KSO_WM_UNIT_NOCLEAR" val="0"/>
  <p:tag name="KSO_WM_UNIT_VALUE" val="40"/>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3.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3.0"/>
  <p:tag name="KSO_WM_BEAUTIFY_FLAG" val="#wm#"/>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3.0"/>
  <p:tag name="KSO_WM_BEAUTIFY_FLAG" val="#wm#"/>
</p:tagLst>
</file>

<file path=ppt/tags/tag203.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3.0"/>
  <p:tag name="KSO_WM_BEAUTIFY_FLAG" val="#wm#"/>
</p:tagLst>
</file>

<file path=ppt/tags/tag204.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207.xml><?xml version="1.0" encoding="utf-8"?>
<p:tagLst xmlns:p="http://schemas.openxmlformats.org/presentationml/2006/main">
  <p:tag name="KSO_WM_UNIT_SUBTYPE" val="b"/>
  <p:tag name="KSO_WM_UNIT_PRESET_TEXT" val="署名占位符"/>
  <p:tag name="KSO_WM_UNIT_NOCLEAR" val="0"/>
  <p:tag name="KSO_WM_UNIT_VALUE" val="8"/>
  <p:tag name="KSO_WM_UNIT_HIGHLIGHT" val="0"/>
  <p:tag name="KSO_WM_UNIT_COMPATIBLE" val="0"/>
  <p:tag name="KSO_WM_UNIT_DIAGRAM_ISNUMVISUAL" val="0"/>
  <p:tag name="KSO_WM_UNIT_DIAGRAM_ISREFERUNIT" val="0"/>
  <p:tag name="KSO_WM_UNIT_TYPE" val="f"/>
  <p:tag name="KSO_WM_UNIT_INDEX" val="5"/>
  <p:tag name="KSO_WM_UNIT_ID" val="_11*f*5"/>
  <p:tag name="KSO_WM_UNIT_LAYERLEVEL" val="1"/>
  <p:tag name="KSO_WM_TAG_VERSION" val="3.0"/>
  <p:tag name="KSO_WM_BEAUTIFY_FLAG" val="#wm#"/>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0*i*2"/>
  <p:tag name="KSO_WM_UNIT_LAYERLEVEL" val="1"/>
  <p:tag name="KSO_WM_TAG_VERSION" val="3.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0*i*3"/>
  <p:tag name="KSO_WM_UNIT_LAYERLEVEL" val="1"/>
  <p:tag name="KSO_WM_TAG_VERSION" val="3.0"/>
  <p:tag name="KSO_WM_BEAUTIFY_FLAG" val="#wm#"/>
</p:tagLst>
</file>

<file path=ppt/tags/tag211.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0*a*1"/>
  <p:tag name="KSO_WM_UNIT_LAYERLEVEL" val="1"/>
  <p:tag name="KSO_WM_TAG_VERSION" val="1.0"/>
  <p:tag name="KSO_WM_BEAUTIFY_FLAG" val="#wm#"/>
  <p:tag name="KSO_WM_TEMPLATE_CATEGORY" val="custom"/>
  <p:tag name="KSO_WM_TEMPLATE_INDEX" val="20238020"/>
</p:tagLst>
</file>

<file path=ppt/tags/tag212.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611"/>
  <p:tag name="KSO_WM_UNIT_HIGHLIGHT" val="0"/>
  <p:tag name="KSO_WM_UNIT_COMPATIBLE" val="0"/>
  <p:tag name="KSO_WM_UNIT_DIAGRAM_ISNUMVISUAL" val="0"/>
  <p:tag name="KSO_WM_UNIT_DIAGRAM_ISREFERUNIT" val="0"/>
  <p:tag name="KSO_WM_UNIT_TYPE" val="f"/>
  <p:tag name="KSO_WM_UNIT_INDEX" val="1"/>
  <p:tag name="KSO_WM_UNIT_ID" val="_0*f*1"/>
  <p:tag name="KSO_WM_UNIT_LAYERLEVEL" val="1"/>
  <p:tag name="KSO_WM_TAG_VERSION" val="1.0"/>
  <p:tag name="KSO_WM_BEAUTIFY_FLAG" val="#wm#"/>
  <p:tag name="KSO_WM_TEMPLATE_CATEGORY" val="custom"/>
  <p:tag name="KSO_WM_TEMPLATE_INDEX" val="20238020"/>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216.xml><?xml version="1.0" encoding="utf-8"?>
<p:tagLst xmlns:p="http://schemas.openxmlformats.org/presentationml/2006/main">
  <p:tag name="KSO_WM_TEMPLATE_THUMBS_INDEX" val="1、9"/>
  <p:tag name="KSO_WM_SPECIAL_SOURCE" val="bdnull"/>
  <p:tag name="KSO_WM_TEMPLATE_SUBCATEGORY" val="29"/>
  <p:tag name="KSO_WM_TEMPLATE_MASTER_TYPE" val="0"/>
  <p:tag name="KSO_WM_TEMPLATE_COLOR_TYPE" val="0"/>
  <p:tag name="KSO_WM_TAG_VERSION" val="3.0"/>
  <p:tag name="KSO_WM_BEAUTIFY_FLAG" val="#wm#"/>
  <p:tag name="KSO_WM_TEMPLATE_CATEGORY" val="custom"/>
  <p:tag name="KSO_WM_TEMPLATE_INDEX" val="20238020"/>
</p:tagLst>
</file>

<file path=ppt/tags/tag217.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218.xml><?xml version="1.0" encoding="utf-8"?>
<p:tagLst xmlns:p="http://schemas.openxmlformats.org/presentationml/2006/main">
  <p:tag name="KSO_WM_UNIT_INDEX" val="1"/>
  <p:tag name="KSO_WM_UNIT_TYPE" val="a"/>
  <p:tag name="KSO_WM_BEAUTIFY_FLAG" val="#wm#"/>
</p:tagLst>
</file>

<file path=ppt/tags/tag219.xml><?xml version="1.0" encoding="utf-8"?>
<p:tagLst xmlns:p="http://schemas.openxmlformats.org/presentationml/2006/main">
  <p:tag name="KSO_WM_SLIDE_TYPE" val="text"/>
  <p:tag name="KSO_WM_BEAUTIFY_FLAG" val="#wm#"/>
  <p:tag name="KSO_WM_SLIDE_THEME_ID" val="3321029"/>
  <p:tag name="KSO_WM_SLIDE_THEME_NAME" val="Z_20238020_Purple Minimalist"/>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220.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221.xml><?xml version="1.0" encoding="utf-8"?>
<p:tagLst xmlns:p="http://schemas.openxmlformats.org/presentationml/2006/main">
  <p:tag name="KSO_WM_UNIT_INDEX" val="1"/>
  <p:tag name="KSO_WM_UNIT_TYPE" val="a"/>
  <p:tag name="KSO_WM_BEAUTIFY_FLAG" val="#wm#"/>
  <p:tag name="KSO_WM_UNIT_TEXT" val="URL Connection"/>
</p:tagLst>
</file>

<file path=ppt/tags/tag222.xml><?xml version="1.0" encoding="utf-8"?>
<p:tagLst xmlns:p="http://schemas.openxmlformats.org/presentationml/2006/main">
  <p:tag name="KSO_WM_SLIDE_TYPE" val="text"/>
  <p:tag name="KSO_WM_BEAUTIFY_FLAG" val="#wm#"/>
</p:tagLst>
</file>

<file path=ppt/tags/tag223.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224.xml><?xml version="1.0" encoding="utf-8"?>
<p:tagLst xmlns:p="http://schemas.openxmlformats.org/presentationml/2006/main">
  <p:tag name="KSO_WM_UNIT_INDEX" val="1"/>
  <p:tag name="KSO_WM_UNIT_TYPE" val="a"/>
  <p:tag name="KSO_WM_BEAUTIFY_FLAG" val="#wm#"/>
  <p:tag name="KSO_WM_UNIT_TEXT" val="introduction of URL Connection"/>
</p:tagLst>
</file>

<file path=ppt/tags/tag225.xml><?xml version="1.0" encoding="utf-8"?>
<p:tagLst xmlns:p="http://schemas.openxmlformats.org/presentationml/2006/main">
  <p:tag name="KSO_WM_SLIDE_TYPE" val="text"/>
  <p:tag name="KSO_WM_BEAUTIFY_FLAG" val="#wm#"/>
</p:tagLst>
</file>

<file path=ppt/tags/tag226.xml><?xml version="1.0" encoding="utf-8"?>
<p:tagLst xmlns:p="http://schemas.openxmlformats.org/presentationml/2006/main">
  <p:tag name="KSO_WM_UNIT_INDEX" val="1"/>
  <p:tag name="KSO_WM_UNIT_TEXT_SUBTYPE" val="a"/>
  <p:tag name="KSO_WM_UNIT_SUBTYPE" val="a"/>
  <p:tag name="KSO_WM_UNIT_TYPE" val="f"/>
  <p:tag name="KSO_WM_BEAUTIFY_FLAG" val="#wm#"/>
</p:tagLst>
</file>

<file path=ppt/tags/tag227.xml><?xml version="1.0" encoding="utf-8"?>
<p:tagLst xmlns:p="http://schemas.openxmlformats.org/presentationml/2006/main">
  <p:tag name="KSO_WM_SLIDE_TYPE" val="text"/>
  <p:tag name="KSO_WM_BEAUTIFY_FLAG" val="#wm#"/>
</p:tagLst>
</file>

<file path=ppt/tags/tag228.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229.xml><?xml version="1.0" encoding="utf-8"?>
<p:tagLst xmlns:p="http://schemas.openxmlformats.org/presentationml/2006/main">
  <p:tag name="KSO_WM_UNIT_INDEX" val="1"/>
  <p:tag name="KSO_WM_UNIT_TYPE" val="a"/>
  <p:tag name="KSO_WM_BEAUTIFY_FLAG" val="#wm#"/>
  <p:tag name="KSO_WM_UNIT_TEXT" val="Opening URLConnections"/>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230.xml><?xml version="1.0" encoding="utf-8"?>
<p:tagLst xmlns:p="http://schemas.openxmlformats.org/presentationml/2006/main">
  <p:tag name="KSO_WM_SLIDE_TYPE" val="text"/>
  <p:tag name="KSO_WM_BEAUTIFY_FLAG" val="#wm#"/>
</p:tagLst>
</file>

<file path=ppt/tags/tag231.xml><?xml version="1.0" encoding="utf-8"?>
<p:tagLst xmlns:p="http://schemas.openxmlformats.org/presentationml/2006/main">
  <p:tag name="KSO_WM_UNIT_INDEX" val="1"/>
  <p:tag name="KSO_WM_UNIT_TEXT_SUBTYPE" val="a"/>
  <p:tag name="KSO_WM_UNIT_SUBTYPE" val="a"/>
  <p:tag name="KSO_WM_UNIT_TYPE" val="f"/>
  <p:tag name="KSO_WM_BEAUTIFY_FLAG" val="#wm#"/>
</p:tagLst>
</file>

<file path=ppt/tags/tag232.xml><?xml version="1.0" encoding="utf-8"?>
<p:tagLst xmlns:p="http://schemas.openxmlformats.org/presentationml/2006/main">
  <p:tag name="KSO_WM_SLIDE_TYPE" val="text"/>
  <p:tag name="KSO_WM_BEAUTIFY_FLAG" val="#wm#"/>
</p:tagLst>
</file>

<file path=ppt/tags/tag233.xml><?xml version="1.0" encoding="utf-8"?>
<p:tagLst xmlns:p="http://schemas.openxmlformats.org/presentationml/2006/main">
  <p:tag name="KSO_WM_UNIT_INDEX" val="2"/>
  <p:tag name="KSO_WM_UNIT_TEXT_SUBTYPE" val="a"/>
  <p:tag name="KSO_WM_UNIT_SUBTYPE" val="a"/>
  <p:tag name="KSO_WM_UNIT_TYPE" val="f"/>
  <p:tag name="KSO_WM_BEAUTIFY_FLAG" val="#wm#"/>
</p:tagLst>
</file>

<file path=ppt/tags/tag234.xml><?xml version="1.0" encoding="utf-8"?>
<p:tagLst xmlns:p="http://schemas.openxmlformats.org/presentationml/2006/main">
  <p:tag name="KSO_WM_UNIT_INDEX" val="1"/>
  <p:tag name="KSO_WM_UNIT_TYPE" val="a"/>
  <p:tag name="KSO_WM_BEAUTIFY_FLAG" val="#wm#"/>
  <p:tag name="KSO_WM_UNIT_TEXT" val="Reading Data from Server"/>
</p:tagLst>
</file>

<file path=ppt/tags/tag235.xml><?xml version="1.0" encoding="utf-8"?>
<p:tagLst xmlns:p="http://schemas.openxmlformats.org/presentationml/2006/main">
  <p:tag name="KSO_WM_SLIDE_TYPE" val="text"/>
  <p:tag name="KSO_WM_BEAUTIFY_FLAG" val="#wm#"/>
</p:tagLst>
</file>

<file path=ppt/tags/tag236.xml><?xml version="1.0" encoding="utf-8"?>
<p:tagLst xmlns:p="http://schemas.openxmlformats.org/presentationml/2006/main">
  <p:tag name="KSO_WM_UNIT_INDEX" val="1"/>
  <p:tag name="KSO_WM_UNIT_TEXT_SUBTYPE" val="a"/>
  <p:tag name="KSO_WM_UNIT_SUBTYPE" val="a"/>
  <p:tag name="KSO_WM_UNIT_TYPE" val="f"/>
  <p:tag name="KSO_WM_BEAUTIFY_FLAG" val="#wm#"/>
</p:tagLst>
</file>

<file path=ppt/tags/tag237.xml><?xml version="1.0" encoding="utf-8"?>
<p:tagLst xmlns:p="http://schemas.openxmlformats.org/presentationml/2006/main">
  <p:tag name="KSO_WM_SLIDE_TYPE" val="text"/>
  <p:tag name="KSO_WM_BEAUTIFY_FLAG" val="#wm#"/>
</p:tagLst>
</file>

<file path=ppt/tags/tag238.xml><?xml version="1.0" encoding="utf-8"?>
<p:tagLst xmlns:p="http://schemas.openxmlformats.org/presentationml/2006/main">
  <p:tag name="KSO_WM_UNIT_INDEX" val="1"/>
  <p:tag name="KSO_WM_UNIT_TEXT_SUBTYPE" val="a"/>
  <p:tag name="KSO_WM_UNIT_SUBTYPE" val="a"/>
  <p:tag name="KSO_WM_UNIT_TYPE" val="f"/>
  <p:tag name="KSO_WM_BEAUTIFY_FLAG" val="#wm#"/>
</p:tagLst>
</file>

<file path=ppt/tags/tag239.xml><?xml version="1.0" encoding="utf-8"?>
<p:tagLst xmlns:p="http://schemas.openxmlformats.org/presentationml/2006/main">
  <p:tag name="KSO_WM_SLIDE_TYPE" val="text"/>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240.xml><?xml version="1.0" encoding="utf-8"?>
<p:tagLst xmlns:p="http://schemas.openxmlformats.org/presentationml/2006/main">
  <p:tag name="KSO_WM_UNIT_INDEX" val="1"/>
  <p:tag name="KSO_WM_UNIT_TYPE" val="a"/>
  <p:tag name="KSO_WM_BEAUTIFY_FLAG" val="#wm#"/>
</p:tagLst>
</file>

<file path=ppt/tags/tag241.xml><?xml version="1.0" encoding="utf-8"?>
<p:tagLst xmlns:p="http://schemas.openxmlformats.org/presentationml/2006/main">
  <p:tag name="KSO_WM_SLIDE_TYPE" val="text"/>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5"/>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5"/>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20238007"/>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二级&#10;三级&#10;四级&#10;五级"/>
  <p:tag name="KSO_WM_UNIT_NOCLEAR" val="0"/>
  <p:tag name="KSO_WM_UNIT_TYPE" val="f"/>
  <p:tag name="KSO_WM_UNIT_INDEX" val="1"/>
  <p:tag name="KSO_WM_TEMPLATE_CATEGORY" val="custom"/>
  <p:tag name="KSO_WM_TEMPLATE_INDEX" val="20238007"/>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5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1"/>
  <p:tag name="KSO_WM_UNIT_LAYERLEVEL" val="1"/>
  <p:tag name="KSO_WM_TAG_VERSION" val="3.0"/>
  <p:tag name="KSO_WM_UNIT_TYPE" val="i"/>
  <p:tag name="KSO_WM_UNIT_INDEX" val="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BEAUTIFY_FLAG" val="#wm#"/>
  <p:tag name="KSO_WM_UNIT_TYPE" val="i"/>
  <p:tag name="KSO_WM_UNIT_INDEX"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3"/>
  <p:tag name="KSO_WM_UNIT_LAYERLEVEL" val="1"/>
  <p:tag name="KSO_WM_TAG_VERSION" val="3.0"/>
  <p:tag name="KSO_WM_BEAUTIFY_FLAG" val="#wm#"/>
  <p:tag name="KSO_WM_UNIT_TYPE" val="i"/>
  <p:tag name="KSO_WM_UNIT_INDEX" val="3"/>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4"/>
  <p:tag name="KSO_WM_UNIT_LAYERLEVEL" val="1"/>
  <p:tag name="KSO_WM_TAG_VERSION" val="3.0"/>
  <p:tag name="KSO_WM_BEAUTIFY_FLAG" val="#wm#"/>
  <p:tag name="KSO_WM_UNIT_TYPE" val="i"/>
  <p:tag name="KSO_WM_UNIT_INDEX" val="4"/>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5"/>
  <p:tag name="KSO_WM_UNIT_LAYERLEVEL" val="1"/>
  <p:tag name="KSO_WM_TAG_VERSION" val="3.0"/>
  <p:tag name="KSO_WM_BEAUTIFY_FLAG" val="#wm#"/>
  <p:tag name="KSO_WM_UNIT_TYPE" val="i"/>
  <p:tag name="KSO_WM_UNIT_INDEX" val="5"/>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BEAUTIFY_FLAG" val="#wm#"/>
  <p:tag name="KSO_WM_UNIT_TYPE" val="i"/>
  <p:tag name="KSO_WM_UNIT_INDEX" val="1"/>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BEAUTIFY_FLAG" val="#wm#"/>
  <p:tag name="KSO_WM_UNIT_TYPE" val="i"/>
  <p:tag name="KSO_WM_UNIT_INDEX" val="2"/>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3"/>
  <p:tag name="KSO_WM_UNIT_LAYERLEVEL" val="1"/>
  <p:tag name="KSO_WM_TAG_VERSION" val="3.0"/>
  <p:tag name="KSO_WM_BEAUTIFY_FLAG" val="#wm#"/>
  <p:tag name="KSO_WM_UNIT_TYPE" val="i"/>
  <p:tag name="KSO_WM_UNIT_INDEX" val="3"/>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BEAUTIFY_FLAG" val="#wm#"/>
  <p:tag name="KSO_WM_UNIT_TYPE" val="i"/>
  <p:tag name="KSO_WM_UNIT_INDEX" val="1"/>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2"/>
  <p:tag name="KSO_WM_UNIT_LAYERLEVEL" val="1"/>
  <p:tag name="KSO_WM_TAG_VERSION" val="3.0"/>
  <p:tag name="KSO_WM_BEAUTIFY_FLAG" val="#wm#"/>
  <p:tag name="KSO_WM_UNIT_TYPE" val="i"/>
  <p:tag name="KSO_WM_UNIT_INDEX" val="2"/>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BEAUTIFY_FLAG" val="#wm#"/>
  <p:tag name="KSO_WM_UNIT_TYPE" val="i"/>
  <p:tag name="KSO_WM_UNIT_INDEX" val="3"/>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4"/>
  <p:tag name="KSO_WM_UNIT_LAYERLEVEL" val="1"/>
  <p:tag name="KSO_WM_TAG_VERSION" val="3.0"/>
  <p:tag name="KSO_WM_BEAUTIFY_FLAG" val="#wm#"/>
  <p:tag name="KSO_WM_UNIT_TYPE" val="i"/>
  <p:tag name="KSO_WM_UNIT_INDEX" val="4"/>
</p:tagLst>
</file>

<file path=ppt/tags/tag85.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自定义 160">
      <a:dk1>
        <a:srgbClr val="000000"/>
      </a:dk1>
      <a:lt1>
        <a:srgbClr val="FFFFFF"/>
      </a:lt1>
      <a:dk2>
        <a:srgbClr val="001548"/>
      </a:dk2>
      <a:lt2>
        <a:srgbClr val="F5F7FF"/>
      </a:lt2>
      <a:accent1>
        <a:srgbClr val="00A7FF"/>
      </a:accent1>
      <a:accent2>
        <a:srgbClr val="3386ED"/>
      </a:accent2>
      <a:accent3>
        <a:srgbClr val="33F0FF"/>
      </a:accent3>
      <a:accent4>
        <a:srgbClr val="FA406C"/>
      </a:accent4>
      <a:accent5>
        <a:srgbClr val="C933FE"/>
      </a:accent5>
      <a:accent6>
        <a:srgbClr val="FF00A7"/>
      </a:accent6>
      <a:hlink>
        <a:srgbClr val="304FFE"/>
      </a:hlink>
      <a:folHlink>
        <a:srgbClr val="492067"/>
      </a:folHlink>
    </a:clrScheme>
    <a:fontScheme name="字体-商务">
      <a:majorFont>
        <a:latin typeface="Inter Bold"/>
        <a:ea typeface="Inter Bold"/>
        <a:cs typeface=""/>
      </a:majorFont>
      <a:minorFont>
        <a:latin typeface="Inter"/>
        <a:ea typeface="Inte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noFill/>
        <a:ln w="12700">
          <a:solidFill>
            <a:schemeClr val="tx1">
              <a:alpha val="70000"/>
            </a:schemeClr>
          </a:solidFill>
          <a:prstDash val="solid"/>
        </a:ln>
      </a:spPr>
      <a:body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自定义 164">
      <a:dk1>
        <a:srgbClr val="000000"/>
      </a:dk1>
      <a:lt1>
        <a:srgbClr val="FFFFFF"/>
      </a:lt1>
      <a:dk2>
        <a:srgbClr val="000F3A"/>
      </a:dk2>
      <a:lt2>
        <a:srgbClr val="FFFFFF"/>
      </a:lt2>
      <a:accent1>
        <a:srgbClr val="2457D5"/>
      </a:accent1>
      <a:accent2>
        <a:srgbClr val="00B97D"/>
      </a:accent2>
      <a:accent3>
        <a:srgbClr val="DDC64F"/>
      </a:accent3>
      <a:accent4>
        <a:srgbClr val="2FC0EE"/>
      </a:accent4>
      <a:accent5>
        <a:srgbClr val="602FEE"/>
      </a:accent5>
      <a:accent6>
        <a:srgbClr val="89B900"/>
      </a:accent6>
      <a:hlink>
        <a:srgbClr val="304FFE"/>
      </a:hlink>
      <a:folHlink>
        <a:srgbClr val="492067"/>
      </a:folHlink>
    </a:clrScheme>
    <a:fontScheme name="字体-商务">
      <a:majorFont>
        <a:latin typeface="Inter Bold"/>
        <a:ea typeface="Inter Bold"/>
        <a:cs typeface=""/>
      </a:majorFont>
      <a:minorFont>
        <a:latin typeface="Inter"/>
        <a:ea typeface="Inte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Theme">
  <a:themeElements>
    <a:clrScheme name="自定义 185">
      <a:dk1>
        <a:srgbClr val="000000"/>
      </a:dk1>
      <a:lt1>
        <a:srgbClr val="FFFFFF"/>
      </a:lt1>
      <a:dk2>
        <a:srgbClr val="4E0054"/>
      </a:dk2>
      <a:lt2>
        <a:srgbClr val="FCEBFF"/>
      </a:lt2>
      <a:accent1>
        <a:srgbClr val="6E58F6"/>
      </a:accent1>
      <a:accent2>
        <a:srgbClr val="4530E1"/>
      </a:accent2>
      <a:accent3>
        <a:srgbClr val="A749E1"/>
      </a:accent3>
      <a:accent4>
        <a:srgbClr val="3B67FF"/>
      </a:accent4>
      <a:accent5>
        <a:srgbClr val="1EA2ED"/>
      </a:accent5>
      <a:accent6>
        <a:srgbClr val="63CC7A"/>
      </a:accent6>
      <a:hlink>
        <a:srgbClr val="304FFE"/>
      </a:hlink>
      <a:folHlink>
        <a:srgbClr val="492067"/>
      </a:folHlink>
    </a:clrScheme>
    <a:fontScheme name="字体-简约">
      <a:majorFont>
        <a:latin typeface="Manrope ExtraBold"/>
        <a:ea typeface="Manrope ExtraBold"/>
        <a:cs typeface=""/>
      </a:majorFont>
      <a:minorFont>
        <a:latin typeface="Lato"/>
        <a:ea typeface="Lato"/>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6843</Words>
  <Application>WPS Presentation</Application>
  <PresentationFormat>Widescreen</PresentationFormat>
  <Paragraphs>160</Paragraphs>
  <Slides>15</Slides>
  <Notes>0</Notes>
  <HiddenSlides>0</HiddenSlides>
  <MMClips>0</MMClips>
  <ScaleCrop>false</ScaleCrop>
  <HeadingPairs>
    <vt:vector size="6" baseType="variant">
      <vt:variant>
        <vt:lpstr>已用的字体</vt:lpstr>
      </vt:variant>
      <vt:variant>
        <vt:i4>12</vt:i4>
      </vt:variant>
      <vt:variant>
        <vt:lpstr>主题</vt:lpstr>
      </vt:variant>
      <vt:variant>
        <vt:i4>4</vt:i4>
      </vt:variant>
      <vt:variant>
        <vt:lpstr>幻灯片标题</vt:lpstr>
      </vt:variant>
      <vt:variant>
        <vt:i4>15</vt:i4>
      </vt:variant>
    </vt:vector>
  </HeadingPairs>
  <TitlesOfParts>
    <vt:vector size="31" baseType="lpstr">
      <vt:lpstr>Arial</vt:lpstr>
      <vt:lpstr>SimSun</vt:lpstr>
      <vt:lpstr>Wingdings</vt:lpstr>
      <vt:lpstr>Times New Roman</vt:lpstr>
      <vt:lpstr>Microsoft YaHei</vt:lpstr>
      <vt:lpstr>Arial Unicode MS</vt:lpstr>
      <vt:lpstr>Calibri Light</vt:lpstr>
      <vt:lpstr>Calibri</vt:lpstr>
      <vt:lpstr>Inter</vt:lpstr>
      <vt:lpstr>Segoe Print</vt:lpstr>
      <vt:lpstr>Manrope ExtraBold</vt:lpstr>
      <vt:lpstr>Lato</vt:lpstr>
      <vt:lpstr>Office Theme</vt:lpstr>
      <vt:lpstr>1_Office Theme</vt:lpstr>
      <vt:lpstr>2_Office Theme</vt:lpstr>
      <vt:lpstr>3_Office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Pappu jaiswal</dc:creator>
  <cp:lastModifiedBy>Pappu Jaiswal</cp:lastModifiedBy>
  <cp:revision>58</cp:revision>
  <dcterms:created xsi:type="dcterms:W3CDTF">2025-07-23T00:59:00Z</dcterms:created>
  <dcterms:modified xsi:type="dcterms:W3CDTF">2025-12-17T02:31:46Z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DE24424A571B4092B180D9737372E9C8_11</vt:lpwstr>
  </property>
  <property fmtid="{D5CDD505-2E9C-101B-9397-08002B2CF9AE}" pid="3" name="KSOProductBuildVer">
    <vt:lpwstr>1033-12.2.0.23155</vt:lpwstr>
  </property>
</Properties>
</file>

<file path=docProps/thumbnail.jpeg>
</file>